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720" r:id="rId1"/>
    <p:sldMasterId id="2147483751" r:id="rId2"/>
  </p:sldMasterIdLst>
  <p:notesMasterIdLst>
    <p:notesMasterId r:id="rId33"/>
  </p:notesMasterIdLst>
  <p:handoutMasterIdLst>
    <p:handoutMasterId r:id="rId34"/>
  </p:handoutMasterIdLst>
  <p:sldIdLst>
    <p:sldId id="256" r:id="rId3"/>
    <p:sldId id="323" r:id="rId4"/>
    <p:sldId id="259" r:id="rId5"/>
    <p:sldId id="257" r:id="rId6"/>
    <p:sldId id="324" r:id="rId7"/>
    <p:sldId id="334" r:id="rId8"/>
    <p:sldId id="332" r:id="rId9"/>
    <p:sldId id="342" r:id="rId10"/>
    <p:sldId id="366" r:id="rId11"/>
    <p:sldId id="367" r:id="rId12"/>
    <p:sldId id="368" r:id="rId13"/>
    <p:sldId id="369" r:id="rId14"/>
    <p:sldId id="370" r:id="rId15"/>
    <p:sldId id="373" r:id="rId16"/>
    <p:sldId id="339" r:id="rId17"/>
    <p:sldId id="374" r:id="rId18"/>
    <p:sldId id="375" r:id="rId19"/>
    <p:sldId id="376" r:id="rId20"/>
    <p:sldId id="377" r:id="rId21"/>
    <p:sldId id="340" r:id="rId22"/>
    <p:sldId id="379" r:id="rId23"/>
    <p:sldId id="380" r:id="rId24"/>
    <p:sldId id="381" r:id="rId25"/>
    <p:sldId id="382" r:id="rId26"/>
    <p:sldId id="360" r:id="rId27"/>
    <p:sldId id="371" r:id="rId28"/>
    <p:sldId id="384" r:id="rId29"/>
    <p:sldId id="385" r:id="rId30"/>
    <p:sldId id="386" r:id="rId31"/>
    <p:sldId id="387" r:id="rId32"/>
  </p:sldIdLst>
  <p:sldSz cx="12188825" cy="6858000"/>
  <p:notesSz cx="6858000" cy="9144000"/>
  <p:custDataLst>
    <p:tags r:id="rId35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864">
          <p15:clr>
            <a:srgbClr val="A4A3A4"/>
          </p15:clr>
        </p15:guide>
        <p15:guide id="3" orient="horz" pos="3792">
          <p15:clr>
            <a:srgbClr val="A4A3A4"/>
          </p15:clr>
        </p15:guide>
        <p15:guide id="4" pos="3839">
          <p15:clr>
            <a:srgbClr val="A4A3A4"/>
          </p15:clr>
        </p15:guide>
        <p15:guide id="5" pos="384">
          <p15:clr>
            <a:srgbClr val="A4A3A4"/>
          </p15:clr>
        </p15:guide>
        <p15:guide id="6" pos="729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5D3"/>
    <a:srgbClr val="34BEBA"/>
    <a:srgbClr val="E3B20E"/>
    <a:srgbClr val="804E9E"/>
    <a:srgbClr val="9A20E2"/>
    <a:srgbClr val="00BEBE"/>
    <a:srgbClr val="DBA828"/>
    <a:srgbClr val="E7C7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B9631B5-78F2-41C9-869B-9F39066F8104}"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63" y="51"/>
      </p:cViewPr>
      <p:guideLst>
        <p:guide orient="horz" pos="2160"/>
        <p:guide orient="horz" pos="864"/>
        <p:guide orient="horz" pos="3792"/>
        <p:guide pos="3839"/>
        <p:guide pos="384"/>
        <p:guide pos="7294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ableStyles" Target="tableStyles.xml"/><Relationship Id="rId21" Type="http://schemas.openxmlformats.org/officeDocument/2006/relationships/slide" Target="slides/slide19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notesMaster" Target="notesMasters/notesMaster1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ags" Target="tags/tag1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004553-04C5-4BB3-AD4E-8B2EF3CDDAF9}" type="datetimeFigureOut">
              <a:rPr lang="en-US" smtClean="0"/>
              <a:t>6/21/2018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6A881F-0910-47D3-BD01-4F68834EC3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B6F0DB-E055-41D0-9102-627A646E4242}" type="datetimeFigureOut">
              <a:rPr lang="en-US" smtClean="0"/>
              <a:t>6/21/2018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88988" y="609600"/>
            <a:ext cx="5280025" cy="29718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457200" y="3810000"/>
            <a:ext cx="5943600" cy="48768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4FBC3A-A12C-40F9-BB8D-BC30C79013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88988" y="609600"/>
            <a:ext cx="5280025" cy="29718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3449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88988" y="609600"/>
            <a:ext cx="5280025" cy="29718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8733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88988" y="609600"/>
            <a:ext cx="5280025" cy="29718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5071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88988" y="609600"/>
            <a:ext cx="5280025" cy="29718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6790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88988" y="609600"/>
            <a:ext cx="5280025" cy="29718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1411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88988" y="609600"/>
            <a:ext cx="5280025" cy="29718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5262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Presenter Nam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14164" y="5038513"/>
            <a:ext cx="5329412" cy="744123"/>
          </a:xfrm>
        </p:spPr>
        <p:txBody>
          <a:bodyPr anchor="b"/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Speaker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399875" y="1206372"/>
            <a:ext cx="3656648" cy="338328"/>
          </a:xfrm>
        </p:spPr>
        <p:txBody>
          <a:bodyPr anchor="b" anchorCtr="0"/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1800" b="1" baseline="0">
                <a:solidFill>
                  <a:srgbClr val="0095D3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lnSpc>
                <a:spcPct val="90000"/>
              </a:lnSpc>
              <a:spcBef>
                <a:spcPts val="60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lnSpc>
                <a:spcPct val="90000"/>
              </a:lnSpc>
              <a:spcBef>
                <a:spcPts val="600"/>
              </a:spcBef>
              <a:buNone/>
              <a:defRPr sz="1600">
                <a:solidFill>
                  <a:schemeClr val="bg1"/>
                </a:solidFill>
              </a:defRPr>
            </a:lvl3pPr>
            <a:lvl4pPr marL="0" indent="0">
              <a:lnSpc>
                <a:spcPct val="90000"/>
              </a:lnSpc>
              <a:spcBef>
                <a:spcPts val="600"/>
              </a:spcBef>
              <a:buNone/>
              <a:defRPr sz="1600">
                <a:solidFill>
                  <a:schemeClr val="bg1"/>
                </a:solidFill>
              </a:defRPr>
            </a:lvl4pPr>
            <a:lvl5pPr marL="0" indent="0">
              <a:lnSpc>
                <a:spcPct val="90000"/>
              </a:lnSpc>
              <a:spcBef>
                <a:spcPts val="600"/>
              </a:spcBef>
              <a:buNone/>
              <a:defRPr sz="1600">
                <a:solidFill>
                  <a:schemeClr val="bg1"/>
                </a:solidFill>
              </a:defRPr>
            </a:lvl5pPr>
            <a:lvl6pPr marL="0" indent="0">
              <a:lnSpc>
                <a:spcPct val="90000"/>
              </a:lnSpc>
              <a:spcBef>
                <a:spcPts val="600"/>
              </a:spcBef>
              <a:buNone/>
              <a:defRPr sz="1600">
                <a:solidFill>
                  <a:schemeClr val="bg1"/>
                </a:solidFill>
              </a:defRPr>
            </a:lvl6pPr>
            <a:lvl7pPr marL="0" indent="0">
              <a:lnSpc>
                <a:spcPct val="90000"/>
              </a:lnSpc>
              <a:spcBef>
                <a:spcPts val="600"/>
              </a:spcBef>
              <a:buNone/>
              <a:defRPr sz="1600">
                <a:solidFill>
                  <a:schemeClr val="bg1"/>
                </a:solidFill>
              </a:defRPr>
            </a:lvl7pPr>
            <a:lvl8pPr marL="0" indent="0">
              <a:lnSpc>
                <a:spcPct val="90000"/>
              </a:lnSpc>
              <a:spcBef>
                <a:spcPts val="600"/>
              </a:spcBef>
              <a:buNone/>
              <a:defRPr sz="1600">
                <a:solidFill>
                  <a:schemeClr val="bg1"/>
                </a:solidFill>
              </a:defRPr>
            </a:lvl8pPr>
          </a:lstStyle>
          <a:p>
            <a:pPr lvl="0"/>
            <a:r>
              <a:rPr lang="en-US"/>
              <a:t>SESSION ID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14163" y="5901090"/>
            <a:ext cx="3408167" cy="492737"/>
          </a:xfrm>
          <a:noFill/>
        </p:spPr>
        <p:txBody>
          <a:bodyPr wrap="none" lIns="0" tIns="0" rIns="0" bIns="0" rtlCol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300"/>
              </a:spcBef>
              <a:buNone/>
              <a:defRPr lang="en-US" sz="1400" b="1" baseline="0" dirty="0" smtClean="0">
                <a:solidFill>
                  <a:srgbClr val="0095D3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0" lvl="0"/>
            <a:r>
              <a:rPr lang="en-US"/>
              <a:t>#</a:t>
            </a:r>
            <a:r>
              <a:rPr lang="en-US" err="1"/>
              <a:t>VMworld</a:t>
            </a:r>
            <a:r>
              <a:rPr lang="en-US"/>
              <a:t>   #</a:t>
            </a:r>
            <a:r>
              <a:rPr lang="en-US" err="1"/>
              <a:t>SessionID</a:t>
            </a:r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>
          <a:xfrm>
            <a:off x="399875" y="1643773"/>
            <a:ext cx="5343701" cy="3276286"/>
          </a:xfrm>
        </p:spPr>
        <p:txBody>
          <a:bodyPr anchor="t"/>
          <a:lstStyle>
            <a:lvl1pPr>
              <a:defRPr sz="3600" b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3145712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Y_sessions 1-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8644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914160" y="2593231"/>
            <a:ext cx="4812049" cy="533400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accent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accent1"/>
                </a:solidFill>
              </a:defRPr>
            </a:lvl2pPr>
            <a:lvl3pPr marL="0" indent="0">
              <a:spcBef>
                <a:spcPts val="0"/>
              </a:spcBef>
              <a:buNone/>
              <a:defRPr sz="1600">
                <a:solidFill>
                  <a:schemeClr val="accent1"/>
                </a:solidFill>
              </a:defRPr>
            </a:lvl3pPr>
            <a:lvl4pPr marL="0" indent="0">
              <a:spcBef>
                <a:spcPts val="0"/>
              </a:spcBef>
              <a:buNone/>
              <a:defRPr sz="1600">
                <a:solidFill>
                  <a:schemeClr val="accent1"/>
                </a:solidFill>
              </a:defRPr>
            </a:lvl4pPr>
            <a:lvl5pPr marL="0" indent="0">
              <a:spcBef>
                <a:spcPts val="0"/>
              </a:spcBef>
              <a:buNone/>
              <a:defRPr sz="1600">
                <a:solidFill>
                  <a:schemeClr val="accent1"/>
                </a:solidFill>
              </a:defRPr>
            </a:lvl5pPr>
            <a:lvl6pPr marL="0" indent="0">
              <a:spcBef>
                <a:spcPts val="0"/>
              </a:spcBef>
              <a:buNone/>
              <a:defRPr sz="1600">
                <a:solidFill>
                  <a:schemeClr val="accent1"/>
                </a:solidFill>
              </a:defRPr>
            </a:lvl6pPr>
            <a:lvl7pPr marL="0" indent="0">
              <a:spcBef>
                <a:spcPts val="0"/>
              </a:spcBef>
              <a:buNone/>
              <a:defRPr sz="1600">
                <a:solidFill>
                  <a:schemeClr val="accent1"/>
                </a:solidFill>
              </a:defRPr>
            </a:lvl7pPr>
            <a:lvl8pPr marL="0" indent="0">
              <a:spcBef>
                <a:spcPts val="0"/>
              </a:spcBef>
              <a:buNone/>
              <a:defRPr sz="1600">
                <a:solidFill>
                  <a:schemeClr val="accent1"/>
                </a:solidFill>
              </a:defRPr>
            </a:lvl8pPr>
            <a:lvl9pPr marL="0" indent="0">
              <a:spcBef>
                <a:spcPts val="0"/>
              </a:spcBef>
              <a:buNone/>
              <a:defRPr sz="1600"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/>
              <a:t>Click to add Name, Title, Company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843060" y="457200"/>
            <a:ext cx="4875530" cy="2011680"/>
          </a:xfrm>
        </p:spPr>
        <p:txBody>
          <a:bodyPr/>
          <a:lstStyle>
            <a:lvl1pPr marL="58738" indent="-55563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accent3">
                    <a:lumMod val="50000"/>
                  </a:schemeClr>
                </a:solidFill>
              </a:defRPr>
            </a:lvl1pPr>
            <a:lvl2pPr marL="3175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accent1">
                    <a:lumMod val="50000"/>
                  </a:schemeClr>
                </a:solidFill>
              </a:defRPr>
            </a:lvl2pPr>
            <a:lvl3pPr marL="3175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accent1">
                    <a:lumMod val="50000"/>
                  </a:schemeClr>
                </a:solidFill>
              </a:defRPr>
            </a:lvl3pPr>
            <a:lvl4pPr marL="3175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accent1">
                    <a:lumMod val="50000"/>
                  </a:schemeClr>
                </a:solidFill>
              </a:defRPr>
            </a:lvl4pPr>
            <a:lvl5pPr marL="3175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accent1">
                    <a:lumMod val="50000"/>
                  </a:schemeClr>
                </a:solidFill>
              </a:defRPr>
            </a:lvl5pPr>
            <a:lvl6pPr marL="3175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accent1">
                    <a:lumMod val="50000"/>
                  </a:schemeClr>
                </a:solidFill>
              </a:defRPr>
            </a:lvl6pPr>
            <a:lvl7pPr marL="3175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accent1">
                    <a:lumMod val="50000"/>
                  </a:schemeClr>
                </a:solidFill>
              </a:defRPr>
            </a:lvl7pPr>
            <a:lvl8pPr marL="3175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accent1">
                    <a:lumMod val="50000"/>
                  </a:schemeClr>
                </a:solidFill>
              </a:defRPr>
            </a:lvl8pPr>
            <a:lvl9pPr marL="3175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accent1">
                    <a:lumMod val="50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25" name="Group 4"/>
          <p:cNvGrpSpPr>
            <a:grpSpLocks noChangeAspect="1"/>
          </p:cNvGrpSpPr>
          <p:nvPr userDrawn="1"/>
        </p:nvGrpSpPr>
        <p:grpSpPr bwMode="auto">
          <a:xfrm>
            <a:off x="615496" y="6376991"/>
            <a:ext cx="1293867" cy="242475"/>
            <a:chOff x="-16" y="4944"/>
            <a:chExt cx="3223" cy="604"/>
          </a:xfrm>
          <a:solidFill>
            <a:schemeClr val="bg1"/>
          </a:solidFill>
        </p:grpSpPr>
        <p:sp>
          <p:nvSpPr>
            <p:cNvPr id="26" name="Freeform 5"/>
            <p:cNvSpPr>
              <a:spLocks/>
            </p:cNvSpPr>
            <p:nvPr userDrawn="1"/>
          </p:nvSpPr>
          <p:spPr bwMode="auto">
            <a:xfrm>
              <a:off x="1098" y="5116"/>
              <a:ext cx="612" cy="429"/>
            </a:xfrm>
            <a:custGeom>
              <a:avLst/>
              <a:gdLst>
                <a:gd name="T0" fmla="*/ 943 w 993"/>
                <a:gd name="T1" fmla="*/ 0 h 694"/>
                <a:gd name="T2" fmla="*/ 894 w 993"/>
                <a:gd name="T3" fmla="*/ 39 h 694"/>
                <a:gd name="T4" fmla="*/ 721 w 993"/>
                <a:gd name="T5" fmla="*/ 550 h 694"/>
                <a:gd name="T6" fmla="*/ 551 w 993"/>
                <a:gd name="T7" fmla="*/ 40 h 694"/>
                <a:gd name="T8" fmla="*/ 499 w 993"/>
                <a:gd name="T9" fmla="*/ 0 h 694"/>
                <a:gd name="T10" fmla="*/ 494 w 993"/>
                <a:gd name="T11" fmla="*/ 0 h 694"/>
                <a:gd name="T12" fmla="*/ 444 w 993"/>
                <a:gd name="T13" fmla="*/ 40 h 694"/>
                <a:gd name="T14" fmla="*/ 272 w 993"/>
                <a:gd name="T15" fmla="*/ 550 h 694"/>
                <a:gd name="T16" fmla="*/ 102 w 993"/>
                <a:gd name="T17" fmla="*/ 42 h 694"/>
                <a:gd name="T18" fmla="*/ 51 w 993"/>
                <a:gd name="T19" fmla="*/ 0 h 694"/>
                <a:gd name="T20" fmla="*/ 0 w 993"/>
                <a:gd name="T21" fmla="*/ 48 h 694"/>
                <a:gd name="T22" fmla="*/ 6 w 993"/>
                <a:gd name="T23" fmla="*/ 76 h 694"/>
                <a:gd name="T24" fmla="*/ 212 w 993"/>
                <a:gd name="T25" fmla="*/ 648 h 694"/>
                <a:gd name="T26" fmla="*/ 268 w 993"/>
                <a:gd name="T27" fmla="*/ 694 h 694"/>
                <a:gd name="T28" fmla="*/ 271 w 993"/>
                <a:gd name="T29" fmla="*/ 694 h 694"/>
                <a:gd name="T30" fmla="*/ 326 w 993"/>
                <a:gd name="T31" fmla="*/ 648 h 694"/>
                <a:gd name="T32" fmla="*/ 496 w 993"/>
                <a:gd name="T33" fmla="*/ 154 h 694"/>
                <a:gd name="T34" fmla="*/ 665 w 993"/>
                <a:gd name="T35" fmla="*/ 648 h 694"/>
                <a:gd name="T36" fmla="*/ 720 w 993"/>
                <a:gd name="T37" fmla="*/ 694 h 694"/>
                <a:gd name="T38" fmla="*/ 724 w 993"/>
                <a:gd name="T39" fmla="*/ 694 h 694"/>
                <a:gd name="T40" fmla="*/ 779 w 993"/>
                <a:gd name="T41" fmla="*/ 648 h 694"/>
                <a:gd name="T42" fmla="*/ 986 w 993"/>
                <a:gd name="T43" fmla="*/ 74 h 694"/>
                <a:gd name="T44" fmla="*/ 993 w 993"/>
                <a:gd name="T45" fmla="*/ 47 h 694"/>
                <a:gd name="T46" fmla="*/ 943 w 993"/>
                <a:gd name="T47" fmla="*/ 0 h 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93" h="694">
                  <a:moveTo>
                    <a:pt x="943" y="0"/>
                  </a:moveTo>
                  <a:cubicBezTo>
                    <a:pt x="915" y="0"/>
                    <a:pt x="901" y="18"/>
                    <a:pt x="894" y="39"/>
                  </a:cubicBezTo>
                  <a:cubicBezTo>
                    <a:pt x="721" y="550"/>
                    <a:pt x="721" y="550"/>
                    <a:pt x="721" y="550"/>
                  </a:cubicBezTo>
                  <a:cubicBezTo>
                    <a:pt x="551" y="40"/>
                    <a:pt x="551" y="40"/>
                    <a:pt x="551" y="40"/>
                  </a:cubicBezTo>
                  <a:cubicBezTo>
                    <a:pt x="543" y="17"/>
                    <a:pt x="526" y="0"/>
                    <a:pt x="499" y="0"/>
                  </a:cubicBezTo>
                  <a:cubicBezTo>
                    <a:pt x="494" y="0"/>
                    <a:pt x="494" y="0"/>
                    <a:pt x="494" y="0"/>
                  </a:cubicBezTo>
                  <a:cubicBezTo>
                    <a:pt x="467" y="0"/>
                    <a:pt x="452" y="17"/>
                    <a:pt x="444" y="40"/>
                  </a:cubicBezTo>
                  <a:cubicBezTo>
                    <a:pt x="272" y="550"/>
                    <a:pt x="272" y="550"/>
                    <a:pt x="272" y="550"/>
                  </a:cubicBezTo>
                  <a:cubicBezTo>
                    <a:pt x="102" y="42"/>
                    <a:pt x="102" y="42"/>
                    <a:pt x="102" y="42"/>
                  </a:cubicBezTo>
                  <a:cubicBezTo>
                    <a:pt x="94" y="17"/>
                    <a:pt x="77" y="0"/>
                    <a:pt x="51" y="0"/>
                  </a:cubicBezTo>
                  <a:cubicBezTo>
                    <a:pt x="21" y="0"/>
                    <a:pt x="0" y="23"/>
                    <a:pt x="0" y="48"/>
                  </a:cubicBezTo>
                  <a:cubicBezTo>
                    <a:pt x="0" y="57"/>
                    <a:pt x="4" y="68"/>
                    <a:pt x="6" y="76"/>
                  </a:cubicBezTo>
                  <a:cubicBezTo>
                    <a:pt x="212" y="648"/>
                    <a:pt x="212" y="648"/>
                    <a:pt x="212" y="648"/>
                  </a:cubicBezTo>
                  <a:cubicBezTo>
                    <a:pt x="222" y="678"/>
                    <a:pt x="243" y="694"/>
                    <a:pt x="268" y="694"/>
                  </a:cubicBezTo>
                  <a:cubicBezTo>
                    <a:pt x="271" y="694"/>
                    <a:pt x="271" y="694"/>
                    <a:pt x="271" y="694"/>
                  </a:cubicBezTo>
                  <a:cubicBezTo>
                    <a:pt x="297" y="694"/>
                    <a:pt x="317" y="678"/>
                    <a:pt x="326" y="648"/>
                  </a:cubicBezTo>
                  <a:cubicBezTo>
                    <a:pt x="496" y="154"/>
                    <a:pt x="496" y="154"/>
                    <a:pt x="496" y="154"/>
                  </a:cubicBezTo>
                  <a:cubicBezTo>
                    <a:pt x="665" y="648"/>
                    <a:pt x="665" y="648"/>
                    <a:pt x="665" y="648"/>
                  </a:cubicBezTo>
                  <a:cubicBezTo>
                    <a:pt x="674" y="678"/>
                    <a:pt x="694" y="694"/>
                    <a:pt x="720" y="694"/>
                  </a:cubicBezTo>
                  <a:cubicBezTo>
                    <a:pt x="724" y="694"/>
                    <a:pt x="724" y="694"/>
                    <a:pt x="724" y="694"/>
                  </a:cubicBezTo>
                  <a:cubicBezTo>
                    <a:pt x="748" y="694"/>
                    <a:pt x="769" y="678"/>
                    <a:pt x="779" y="648"/>
                  </a:cubicBezTo>
                  <a:cubicBezTo>
                    <a:pt x="986" y="74"/>
                    <a:pt x="986" y="74"/>
                    <a:pt x="986" y="74"/>
                  </a:cubicBezTo>
                  <a:cubicBezTo>
                    <a:pt x="989" y="67"/>
                    <a:pt x="993" y="56"/>
                    <a:pt x="993" y="47"/>
                  </a:cubicBezTo>
                  <a:cubicBezTo>
                    <a:pt x="993" y="22"/>
                    <a:pt x="972" y="0"/>
                    <a:pt x="94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6"/>
            <p:cNvSpPr>
              <a:spLocks noEditPoints="1"/>
            </p:cNvSpPr>
            <p:nvPr userDrawn="1"/>
          </p:nvSpPr>
          <p:spPr bwMode="auto">
            <a:xfrm>
              <a:off x="1720" y="5111"/>
              <a:ext cx="417" cy="437"/>
            </a:xfrm>
            <a:custGeom>
              <a:avLst/>
              <a:gdLst>
                <a:gd name="T0" fmla="*/ 340 w 678"/>
                <a:gd name="T1" fmla="*/ 0 h 707"/>
                <a:gd name="T2" fmla="*/ 0 w 678"/>
                <a:gd name="T3" fmla="*/ 354 h 707"/>
                <a:gd name="T4" fmla="*/ 0 w 678"/>
                <a:gd name="T5" fmla="*/ 356 h 707"/>
                <a:gd name="T6" fmla="*/ 337 w 678"/>
                <a:gd name="T7" fmla="*/ 707 h 707"/>
                <a:gd name="T8" fmla="*/ 678 w 678"/>
                <a:gd name="T9" fmla="*/ 354 h 707"/>
                <a:gd name="T10" fmla="*/ 678 w 678"/>
                <a:gd name="T11" fmla="*/ 351 h 707"/>
                <a:gd name="T12" fmla="*/ 340 w 678"/>
                <a:gd name="T13" fmla="*/ 0 h 707"/>
                <a:gd name="T14" fmla="*/ 575 w 678"/>
                <a:gd name="T15" fmla="*/ 356 h 707"/>
                <a:gd name="T16" fmla="*/ 340 w 678"/>
                <a:gd name="T17" fmla="*/ 631 h 707"/>
                <a:gd name="T18" fmla="*/ 103 w 678"/>
                <a:gd name="T19" fmla="*/ 354 h 707"/>
                <a:gd name="T20" fmla="*/ 103 w 678"/>
                <a:gd name="T21" fmla="*/ 351 h 707"/>
                <a:gd name="T22" fmla="*/ 337 w 678"/>
                <a:gd name="T23" fmla="*/ 75 h 707"/>
                <a:gd name="T24" fmla="*/ 575 w 678"/>
                <a:gd name="T25" fmla="*/ 354 h 707"/>
                <a:gd name="T26" fmla="*/ 575 w 678"/>
                <a:gd name="T27" fmla="*/ 356 h 7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78" h="707">
                  <a:moveTo>
                    <a:pt x="340" y="0"/>
                  </a:moveTo>
                  <a:cubicBezTo>
                    <a:pt x="135" y="0"/>
                    <a:pt x="0" y="162"/>
                    <a:pt x="0" y="354"/>
                  </a:cubicBezTo>
                  <a:cubicBezTo>
                    <a:pt x="0" y="356"/>
                    <a:pt x="0" y="356"/>
                    <a:pt x="0" y="356"/>
                  </a:cubicBezTo>
                  <a:cubicBezTo>
                    <a:pt x="0" y="548"/>
                    <a:pt x="134" y="707"/>
                    <a:pt x="337" y="707"/>
                  </a:cubicBezTo>
                  <a:cubicBezTo>
                    <a:pt x="541" y="707"/>
                    <a:pt x="678" y="545"/>
                    <a:pt x="678" y="354"/>
                  </a:cubicBezTo>
                  <a:cubicBezTo>
                    <a:pt x="678" y="351"/>
                    <a:pt x="678" y="351"/>
                    <a:pt x="678" y="351"/>
                  </a:cubicBezTo>
                  <a:cubicBezTo>
                    <a:pt x="678" y="160"/>
                    <a:pt x="543" y="0"/>
                    <a:pt x="340" y="0"/>
                  </a:cubicBezTo>
                  <a:moveTo>
                    <a:pt x="575" y="356"/>
                  </a:moveTo>
                  <a:cubicBezTo>
                    <a:pt x="575" y="499"/>
                    <a:pt x="486" y="631"/>
                    <a:pt x="340" y="631"/>
                  </a:cubicBezTo>
                  <a:cubicBezTo>
                    <a:pt x="197" y="631"/>
                    <a:pt x="103" y="499"/>
                    <a:pt x="103" y="354"/>
                  </a:cubicBezTo>
                  <a:cubicBezTo>
                    <a:pt x="103" y="351"/>
                    <a:pt x="103" y="351"/>
                    <a:pt x="103" y="351"/>
                  </a:cubicBezTo>
                  <a:cubicBezTo>
                    <a:pt x="103" y="208"/>
                    <a:pt x="190" y="75"/>
                    <a:pt x="337" y="75"/>
                  </a:cubicBezTo>
                  <a:cubicBezTo>
                    <a:pt x="480" y="75"/>
                    <a:pt x="575" y="208"/>
                    <a:pt x="575" y="354"/>
                  </a:cubicBezTo>
                  <a:lnTo>
                    <a:pt x="575" y="3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7"/>
            <p:cNvSpPr>
              <a:spLocks/>
            </p:cNvSpPr>
            <p:nvPr userDrawn="1"/>
          </p:nvSpPr>
          <p:spPr bwMode="auto">
            <a:xfrm>
              <a:off x="2198" y="5115"/>
              <a:ext cx="236" cy="428"/>
            </a:xfrm>
            <a:custGeom>
              <a:avLst/>
              <a:gdLst>
                <a:gd name="T0" fmla="*/ 334 w 384"/>
                <a:gd name="T1" fmla="*/ 0 h 693"/>
                <a:gd name="T2" fmla="*/ 101 w 384"/>
                <a:gd name="T3" fmla="*/ 181 h 693"/>
                <a:gd name="T4" fmla="*/ 101 w 384"/>
                <a:gd name="T5" fmla="*/ 54 h 693"/>
                <a:gd name="T6" fmla="*/ 50 w 384"/>
                <a:gd name="T7" fmla="*/ 3 h 693"/>
                <a:gd name="T8" fmla="*/ 0 w 384"/>
                <a:gd name="T9" fmla="*/ 54 h 693"/>
                <a:gd name="T10" fmla="*/ 0 w 384"/>
                <a:gd name="T11" fmla="*/ 642 h 693"/>
                <a:gd name="T12" fmla="*/ 51 w 384"/>
                <a:gd name="T13" fmla="*/ 693 h 693"/>
                <a:gd name="T14" fmla="*/ 101 w 384"/>
                <a:gd name="T15" fmla="*/ 642 h 693"/>
                <a:gd name="T16" fmla="*/ 101 w 384"/>
                <a:gd name="T17" fmla="*/ 412 h 693"/>
                <a:gd name="T18" fmla="*/ 339 w 384"/>
                <a:gd name="T19" fmla="*/ 102 h 693"/>
                <a:gd name="T20" fmla="*/ 384 w 384"/>
                <a:gd name="T21" fmla="*/ 51 h 693"/>
                <a:gd name="T22" fmla="*/ 334 w 384"/>
                <a:gd name="T23" fmla="*/ 0 h 6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84" h="693">
                  <a:moveTo>
                    <a:pt x="334" y="0"/>
                  </a:moveTo>
                  <a:cubicBezTo>
                    <a:pt x="249" y="0"/>
                    <a:pt x="151" y="68"/>
                    <a:pt x="101" y="181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1" y="25"/>
                    <a:pt x="79" y="3"/>
                    <a:pt x="50" y="3"/>
                  </a:cubicBezTo>
                  <a:cubicBezTo>
                    <a:pt x="22" y="3"/>
                    <a:pt x="0" y="26"/>
                    <a:pt x="0" y="54"/>
                  </a:cubicBezTo>
                  <a:cubicBezTo>
                    <a:pt x="0" y="642"/>
                    <a:pt x="0" y="642"/>
                    <a:pt x="0" y="642"/>
                  </a:cubicBezTo>
                  <a:cubicBezTo>
                    <a:pt x="0" y="671"/>
                    <a:pt x="22" y="693"/>
                    <a:pt x="51" y="693"/>
                  </a:cubicBezTo>
                  <a:cubicBezTo>
                    <a:pt x="80" y="693"/>
                    <a:pt x="101" y="670"/>
                    <a:pt x="101" y="642"/>
                  </a:cubicBezTo>
                  <a:cubicBezTo>
                    <a:pt x="101" y="412"/>
                    <a:pt x="101" y="412"/>
                    <a:pt x="101" y="412"/>
                  </a:cubicBezTo>
                  <a:cubicBezTo>
                    <a:pt x="101" y="216"/>
                    <a:pt x="208" y="118"/>
                    <a:pt x="339" y="102"/>
                  </a:cubicBezTo>
                  <a:cubicBezTo>
                    <a:pt x="365" y="98"/>
                    <a:pt x="384" y="79"/>
                    <a:pt x="384" y="51"/>
                  </a:cubicBezTo>
                  <a:cubicBezTo>
                    <a:pt x="384" y="22"/>
                    <a:pt x="364" y="0"/>
                    <a:pt x="33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8"/>
            <p:cNvSpPr>
              <a:spLocks/>
            </p:cNvSpPr>
            <p:nvPr userDrawn="1"/>
          </p:nvSpPr>
          <p:spPr bwMode="auto">
            <a:xfrm>
              <a:off x="2500" y="4944"/>
              <a:ext cx="63" cy="599"/>
            </a:xfrm>
            <a:custGeom>
              <a:avLst/>
              <a:gdLst>
                <a:gd name="T0" fmla="*/ 49 w 101"/>
                <a:gd name="T1" fmla="*/ 0 h 969"/>
                <a:gd name="T2" fmla="*/ 0 w 101"/>
                <a:gd name="T3" fmla="*/ 51 h 969"/>
                <a:gd name="T4" fmla="*/ 0 w 101"/>
                <a:gd name="T5" fmla="*/ 918 h 969"/>
                <a:gd name="T6" fmla="*/ 51 w 101"/>
                <a:gd name="T7" fmla="*/ 969 h 969"/>
                <a:gd name="T8" fmla="*/ 101 w 101"/>
                <a:gd name="T9" fmla="*/ 918 h 969"/>
                <a:gd name="T10" fmla="*/ 101 w 101"/>
                <a:gd name="T11" fmla="*/ 51 h 969"/>
                <a:gd name="T12" fmla="*/ 49 w 101"/>
                <a:gd name="T13" fmla="*/ 0 h 9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1" h="969">
                  <a:moveTo>
                    <a:pt x="49" y="0"/>
                  </a:moveTo>
                  <a:cubicBezTo>
                    <a:pt x="22" y="0"/>
                    <a:pt x="0" y="23"/>
                    <a:pt x="0" y="51"/>
                  </a:cubicBezTo>
                  <a:cubicBezTo>
                    <a:pt x="0" y="918"/>
                    <a:pt x="0" y="918"/>
                    <a:pt x="0" y="918"/>
                  </a:cubicBezTo>
                  <a:cubicBezTo>
                    <a:pt x="0" y="947"/>
                    <a:pt x="22" y="969"/>
                    <a:pt x="51" y="969"/>
                  </a:cubicBezTo>
                  <a:cubicBezTo>
                    <a:pt x="80" y="969"/>
                    <a:pt x="101" y="947"/>
                    <a:pt x="101" y="918"/>
                  </a:cubicBezTo>
                  <a:cubicBezTo>
                    <a:pt x="101" y="51"/>
                    <a:pt x="101" y="51"/>
                    <a:pt x="101" y="51"/>
                  </a:cubicBezTo>
                  <a:cubicBezTo>
                    <a:pt x="101" y="23"/>
                    <a:pt x="78" y="0"/>
                    <a:pt x="4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9"/>
            <p:cNvSpPr>
              <a:spLocks noEditPoints="1"/>
            </p:cNvSpPr>
            <p:nvPr userDrawn="1"/>
          </p:nvSpPr>
          <p:spPr bwMode="auto">
            <a:xfrm>
              <a:off x="2626" y="4944"/>
              <a:ext cx="421" cy="604"/>
            </a:xfrm>
            <a:custGeom>
              <a:avLst/>
              <a:gdLst>
                <a:gd name="T0" fmla="*/ 633 w 684"/>
                <a:gd name="T1" fmla="*/ 0 h 977"/>
                <a:gd name="T2" fmla="*/ 583 w 684"/>
                <a:gd name="T3" fmla="*/ 51 h 977"/>
                <a:gd name="T4" fmla="*/ 583 w 684"/>
                <a:gd name="T5" fmla="*/ 415 h 977"/>
                <a:gd name="T6" fmla="*/ 324 w 684"/>
                <a:gd name="T7" fmla="*/ 271 h 977"/>
                <a:gd name="T8" fmla="*/ 0 w 684"/>
                <a:gd name="T9" fmla="*/ 623 h 977"/>
                <a:gd name="T10" fmla="*/ 0 w 684"/>
                <a:gd name="T11" fmla="*/ 626 h 977"/>
                <a:gd name="T12" fmla="*/ 324 w 684"/>
                <a:gd name="T13" fmla="*/ 977 h 977"/>
                <a:gd name="T14" fmla="*/ 583 w 684"/>
                <a:gd name="T15" fmla="*/ 826 h 977"/>
                <a:gd name="T16" fmla="*/ 583 w 684"/>
                <a:gd name="T17" fmla="*/ 918 h 977"/>
                <a:gd name="T18" fmla="*/ 634 w 684"/>
                <a:gd name="T19" fmla="*/ 969 h 977"/>
                <a:gd name="T20" fmla="*/ 684 w 684"/>
                <a:gd name="T21" fmla="*/ 918 h 977"/>
                <a:gd name="T22" fmla="*/ 684 w 684"/>
                <a:gd name="T23" fmla="*/ 51 h 977"/>
                <a:gd name="T24" fmla="*/ 633 w 684"/>
                <a:gd name="T25" fmla="*/ 0 h 977"/>
                <a:gd name="T26" fmla="*/ 587 w 684"/>
                <a:gd name="T27" fmla="*/ 625 h 977"/>
                <a:gd name="T28" fmla="*/ 342 w 684"/>
                <a:gd name="T29" fmla="*/ 887 h 977"/>
                <a:gd name="T30" fmla="*/ 104 w 684"/>
                <a:gd name="T31" fmla="*/ 625 h 977"/>
                <a:gd name="T32" fmla="*/ 104 w 684"/>
                <a:gd name="T33" fmla="*/ 622 h 977"/>
                <a:gd name="T34" fmla="*/ 342 w 684"/>
                <a:gd name="T35" fmla="*/ 361 h 977"/>
                <a:gd name="T36" fmla="*/ 587 w 684"/>
                <a:gd name="T37" fmla="*/ 622 h 977"/>
                <a:gd name="T38" fmla="*/ 587 w 684"/>
                <a:gd name="T39" fmla="*/ 625 h 9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84" h="977">
                  <a:moveTo>
                    <a:pt x="633" y="0"/>
                  </a:moveTo>
                  <a:cubicBezTo>
                    <a:pt x="604" y="0"/>
                    <a:pt x="583" y="22"/>
                    <a:pt x="583" y="51"/>
                  </a:cubicBezTo>
                  <a:cubicBezTo>
                    <a:pt x="583" y="415"/>
                    <a:pt x="583" y="415"/>
                    <a:pt x="583" y="415"/>
                  </a:cubicBezTo>
                  <a:cubicBezTo>
                    <a:pt x="531" y="339"/>
                    <a:pt x="450" y="271"/>
                    <a:pt x="324" y="271"/>
                  </a:cubicBezTo>
                  <a:cubicBezTo>
                    <a:pt x="161" y="271"/>
                    <a:pt x="0" y="402"/>
                    <a:pt x="0" y="623"/>
                  </a:cubicBezTo>
                  <a:cubicBezTo>
                    <a:pt x="0" y="626"/>
                    <a:pt x="0" y="626"/>
                    <a:pt x="0" y="626"/>
                  </a:cubicBezTo>
                  <a:cubicBezTo>
                    <a:pt x="0" y="849"/>
                    <a:pt x="161" y="977"/>
                    <a:pt x="324" y="977"/>
                  </a:cubicBezTo>
                  <a:cubicBezTo>
                    <a:pt x="448" y="977"/>
                    <a:pt x="528" y="908"/>
                    <a:pt x="583" y="826"/>
                  </a:cubicBezTo>
                  <a:cubicBezTo>
                    <a:pt x="583" y="918"/>
                    <a:pt x="583" y="918"/>
                    <a:pt x="583" y="918"/>
                  </a:cubicBezTo>
                  <a:cubicBezTo>
                    <a:pt x="583" y="947"/>
                    <a:pt x="605" y="969"/>
                    <a:pt x="634" y="969"/>
                  </a:cubicBezTo>
                  <a:cubicBezTo>
                    <a:pt x="662" y="969"/>
                    <a:pt x="684" y="947"/>
                    <a:pt x="684" y="918"/>
                  </a:cubicBezTo>
                  <a:cubicBezTo>
                    <a:pt x="684" y="51"/>
                    <a:pt x="684" y="51"/>
                    <a:pt x="684" y="51"/>
                  </a:cubicBezTo>
                  <a:cubicBezTo>
                    <a:pt x="684" y="22"/>
                    <a:pt x="662" y="0"/>
                    <a:pt x="633" y="0"/>
                  </a:cubicBezTo>
                  <a:moveTo>
                    <a:pt x="587" y="625"/>
                  </a:moveTo>
                  <a:cubicBezTo>
                    <a:pt x="587" y="780"/>
                    <a:pt x="468" y="887"/>
                    <a:pt x="342" y="887"/>
                  </a:cubicBezTo>
                  <a:cubicBezTo>
                    <a:pt x="215" y="887"/>
                    <a:pt x="104" y="784"/>
                    <a:pt x="104" y="625"/>
                  </a:cubicBezTo>
                  <a:cubicBezTo>
                    <a:pt x="104" y="622"/>
                    <a:pt x="104" y="622"/>
                    <a:pt x="104" y="622"/>
                  </a:cubicBezTo>
                  <a:cubicBezTo>
                    <a:pt x="104" y="458"/>
                    <a:pt x="211" y="361"/>
                    <a:pt x="342" y="361"/>
                  </a:cubicBezTo>
                  <a:cubicBezTo>
                    <a:pt x="468" y="361"/>
                    <a:pt x="587" y="466"/>
                    <a:pt x="587" y="622"/>
                  </a:cubicBezTo>
                  <a:lnTo>
                    <a:pt x="587" y="6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10"/>
            <p:cNvSpPr>
              <a:spLocks/>
            </p:cNvSpPr>
            <p:nvPr userDrawn="1"/>
          </p:nvSpPr>
          <p:spPr bwMode="auto">
            <a:xfrm>
              <a:off x="-16" y="5101"/>
              <a:ext cx="1087" cy="447"/>
            </a:xfrm>
            <a:custGeom>
              <a:avLst/>
              <a:gdLst>
                <a:gd name="T0" fmla="*/ 1524 w 1764"/>
                <a:gd name="T1" fmla="*/ 13 h 724"/>
                <a:gd name="T2" fmla="*/ 1311 w 1764"/>
                <a:gd name="T3" fmla="*/ 104 h 724"/>
                <a:gd name="T4" fmla="*/ 1106 w 1764"/>
                <a:gd name="T5" fmla="*/ 13 h 724"/>
                <a:gd name="T6" fmla="*/ 904 w 1764"/>
                <a:gd name="T7" fmla="*/ 104 h 724"/>
                <a:gd name="T8" fmla="*/ 725 w 1764"/>
                <a:gd name="T9" fmla="*/ 13 h 724"/>
                <a:gd name="T10" fmla="*/ 508 w 1764"/>
                <a:gd name="T11" fmla="*/ 161 h 724"/>
                <a:gd name="T12" fmla="*/ 372 w 1764"/>
                <a:gd name="T13" fmla="*/ 482 h 724"/>
                <a:gd name="T14" fmla="*/ 197 w 1764"/>
                <a:gd name="T15" fmla="*/ 70 h 724"/>
                <a:gd name="T16" fmla="*/ 70 w 1764"/>
                <a:gd name="T17" fmla="*/ 22 h 724"/>
                <a:gd name="T18" fmla="*/ 23 w 1764"/>
                <a:gd name="T19" fmla="*/ 150 h 724"/>
                <a:gd name="T20" fmla="*/ 236 w 1764"/>
                <a:gd name="T21" fmla="*/ 613 h 724"/>
                <a:gd name="T22" fmla="*/ 372 w 1764"/>
                <a:gd name="T23" fmla="*/ 724 h 724"/>
                <a:gd name="T24" fmla="*/ 507 w 1764"/>
                <a:gd name="T25" fmla="*/ 613 h 724"/>
                <a:gd name="T26" fmla="*/ 695 w 1764"/>
                <a:gd name="T27" fmla="*/ 204 h 724"/>
                <a:gd name="T28" fmla="*/ 722 w 1764"/>
                <a:gd name="T29" fmla="*/ 187 h 724"/>
                <a:gd name="T30" fmla="*/ 751 w 1764"/>
                <a:gd name="T31" fmla="*/ 217 h 724"/>
                <a:gd name="T32" fmla="*/ 751 w 1764"/>
                <a:gd name="T33" fmla="*/ 613 h 724"/>
                <a:gd name="T34" fmla="*/ 850 w 1764"/>
                <a:gd name="T35" fmla="*/ 724 h 724"/>
                <a:gd name="T36" fmla="*/ 951 w 1764"/>
                <a:gd name="T37" fmla="*/ 613 h 724"/>
                <a:gd name="T38" fmla="*/ 951 w 1764"/>
                <a:gd name="T39" fmla="*/ 289 h 724"/>
                <a:gd name="T40" fmla="*/ 1056 w 1764"/>
                <a:gd name="T41" fmla="*/ 186 h 724"/>
                <a:gd name="T42" fmla="*/ 1158 w 1764"/>
                <a:gd name="T43" fmla="*/ 289 h 724"/>
                <a:gd name="T44" fmla="*/ 1158 w 1764"/>
                <a:gd name="T45" fmla="*/ 613 h 724"/>
                <a:gd name="T46" fmla="*/ 1257 w 1764"/>
                <a:gd name="T47" fmla="*/ 724 h 724"/>
                <a:gd name="T48" fmla="*/ 1358 w 1764"/>
                <a:gd name="T49" fmla="*/ 613 h 724"/>
                <a:gd name="T50" fmla="*/ 1358 w 1764"/>
                <a:gd name="T51" fmla="*/ 289 h 724"/>
                <a:gd name="T52" fmla="*/ 1463 w 1764"/>
                <a:gd name="T53" fmla="*/ 186 h 724"/>
                <a:gd name="T54" fmla="*/ 1565 w 1764"/>
                <a:gd name="T55" fmla="*/ 289 h 724"/>
                <a:gd name="T56" fmla="*/ 1565 w 1764"/>
                <a:gd name="T57" fmla="*/ 613 h 724"/>
                <a:gd name="T58" fmla="*/ 1664 w 1764"/>
                <a:gd name="T59" fmla="*/ 724 h 724"/>
                <a:gd name="T60" fmla="*/ 1764 w 1764"/>
                <a:gd name="T61" fmla="*/ 613 h 724"/>
                <a:gd name="T62" fmla="*/ 1764 w 1764"/>
                <a:gd name="T63" fmla="*/ 244 h 724"/>
                <a:gd name="T64" fmla="*/ 1524 w 1764"/>
                <a:gd name="T65" fmla="*/ 13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764" h="724">
                  <a:moveTo>
                    <a:pt x="1524" y="13"/>
                  </a:moveTo>
                  <a:cubicBezTo>
                    <a:pt x="1393" y="13"/>
                    <a:pt x="1311" y="104"/>
                    <a:pt x="1311" y="104"/>
                  </a:cubicBezTo>
                  <a:cubicBezTo>
                    <a:pt x="1267" y="47"/>
                    <a:pt x="1207" y="13"/>
                    <a:pt x="1106" y="13"/>
                  </a:cubicBezTo>
                  <a:cubicBezTo>
                    <a:pt x="998" y="13"/>
                    <a:pt x="904" y="104"/>
                    <a:pt x="904" y="104"/>
                  </a:cubicBezTo>
                  <a:cubicBezTo>
                    <a:pt x="861" y="47"/>
                    <a:pt x="786" y="13"/>
                    <a:pt x="725" y="13"/>
                  </a:cubicBezTo>
                  <a:cubicBezTo>
                    <a:pt x="630" y="13"/>
                    <a:pt x="554" y="55"/>
                    <a:pt x="508" y="161"/>
                  </a:cubicBezTo>
                  <a:cubicBezTo>
                    <a:pt x="372" y="482"/>
                    <a:pt x="372" y="482"/>
                    <a:pt x="372" y="482"/>
                  </a:cubicBezTo>
                  <a:cubicBezTo>
                    <a:pt x="197" y="70"/>
                    <a:pt x="197" y="70"/>
                    <a:pt x="197" y="70"/>
                  </a:cubicBezTo>
                  <a:cubicBezTo>
                    <a:pt x="175" y="22"/>
                    <a:pt x="121" y="0"/>
                    <a:pt x="70" y="22"/>
                  </a:cubicBezTo>
                  <a:cubicBezTo>
                    <a:pt x="19" y="45"/>
                    <a:pt x="0" y="101"/>
                    <a:pt x="23" y="150"/>
                  </a:cubicBezTo>
                  <a:cubicBezTo>
                    <a:pt x="236" y="613"/>
                    <a:pt x="236" y="613"/>
                    <a:pt x="236" y="613"/>
                  </a:cubicBezTo>
                  <a:cubicBezTo>
                    <a:pt x="270" y="686"/>
                    <a:pt x="305" y="724"/>
                    <a:pt x="372" y="724"/>
                  </a:cubicBezTo>
                  <a:cubicBezTo>
                    <a:pt x="443" y="724"/>
                    <a:pt x="474" y="683"/>
                    <a:pt x="507" y="613"/>
                  </a:cubicBezTo>
                  <a:cubicBezTo>
                    <a:pt x="507" y="613"/>
                    <a:pt x="693" y="208"/>
                    <a:pt x="695" y="204"/>
                  </a:cubicBezTo>
                  <a:cubicBezTo>
                    <a:pt x="697" y="200"/>
                    <a:pt x="703" y="186"/>
                    <a:pt x="722" y="187"/>
                  </a:cubicBezTo>
                  <a:cubicBezTo>
                    <a:pt x="738" y="187"/>
                    <a:pt x="751" y="199"/>
                    <a:pt x="751" y="217"/>
                  </a:cubicBezTo>
                  <a:cubicBezTo>
                    <a:pt x="751" y="613"/>
                    <a:pt x="751" y="613"/>
                    <a:pt x="751" y="613"/>
                  </a:cubicBezTo>
                  <a:cubicBezTo>
                    <a:pt x="751" y="674"/>
                    <a:pt x="785" y="724"/>
                    <a:pt x="850" y="724"/>
                  </a:cubicBezTo>
                  <a:cubicBezTo>
                    <a:pt x="915" y="724"/>
                    <a:pt x="951" y="674"/>
                    <a:pt x="951" y="613"/>
                  </a:cubicBezTo>
                  <a:cubicBezTo>
                    <a:pt x="951" y="289"/>
                    <a:pt x="951" y="289"/>
                    <a:pt x="951" y="289"/>
                  </a:cubicBezTo>
                  <a:cubicBezTo>
                    <a:pt x="951" y="226"/>
                    <a:pt x="995" y="186"/>
                    <a:pt x="1056" y="186"/>
                  </a:cubicBezTo>
                  <a:cubicBezTo>
                    <a:pt x="1118" y="186"/>
                    <a:pt x="1158" y="228"/>
                    <a:pt x="1158" y="289"/>
                  </a:cubicBezTo>
                  <a:cubicBezTo>
                    <a:pt x="1158" y="613"/>
                    <a:pt x="1158" y="613"/>
                    <a:pt x="1158" y="613"/>
                  </a:cubicBezTo>
                  <a:cubicBezTo>
                    <a:pt x="1158" y="674"/>
                    <a:pt x="1192" y="724"/>
                    <a:pt x="1257" y="724"/>
                  </a:cubicBezTo>
                  <a:cubicBezTo>
                    <a:pt x="1322" y="724"/>
                    <a:pt x="1358" y="674"/>
                    <a:pt x="1358" y="613"/>
                  </a:cubicBezTo>
                  <a:cubicBezTo>
                    <a:pt x="1358" y="289"/>
                    <a:pt x="1358" y="289"/>
                    <a:pt x="1358" y="289"/>
                  </a:cubicBezTo>
                  <a:cubicBezTo>
                    <a:pt x="1358" y="226"/>
                    <a:pt x="1402" y="186"/>
                    <a:pt x="1463" y="186"/>
                  </a:cubicBezTo>
                  <a:cubicBezTo>
                    <a:pt x="1524" y="186"/>
                    <a:pt x="1565" y="228"/>
                    <a:pt x="1565" y="289"/>
                  </a:cubicBezTo>
                  <a:cubicBezTo>
                    <a:pt x="1565" y="613"/>
                    <a:pt x="1565" y="613"/>
                    <a:pt x="1565" y="613"/>
                  </a:cubicBezTo>
                  <a:cubicBezTo>
                    <a:pt x="1565" y="674"/>
                    <a:pt x="1599" y="724"/>
                    <a:pt x="1664" y="724"/>
                  </a:cubicBezTo>
                  <a:cubicBezTo>
                    <a:pt x="1729" y="724"/>
                    <a:pt x="1764" y="674"/>
                    <a:pt x="1764" y="613"/>
                  </a:cubicBezTo>
                  <a:cubicBezTo>
                    <a:pt x="1764" y="244"/>
                    <a:pt x="1764" y="244"/>
                    <a:pt x="1764" y="244"/>
                  </a:cubicBezTo>
                  <a:cubicBezTo>
                    <a:pt x="1764" y="108"/>
                    <a:pt x="1655" y="13"/>
                    <a:pt x="1524" y="1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11"/>
            <p:cNvSpPr>
              <a:spLocks noEditPoints="1"/>
            </p:cNvSpPr>
            <p:nvPr userDrawn="1"/>
          </p:nvSpPr>
          <p:spPr bwMode="auto">
            <a:xfrm>
              <a:off x="3104" y="4944"/>
              <a:ext cx="103" cy="103"/>
            </a:xfrm>
            <a:custGeom>
              <a:avLst/>
              <a:gdLst>
                <a:gd name="T0" fmla="*/ 0 w 167"/>
                <a:gd name="T1" fmla="*/ 84 h 167"/>
                <a:gd name="T2" fmla="*/ 0 w 167"/>
                <a:gd name="T3" fmla="*/ 83 h 167"/>
                <a:gd name="T4" fmla="*/ 84 w 167"/>
                <a:gd name="T5" fmla="*/ 0 h 167"/>
                <a:gd name="T6" fmla="*/ 167 w 167"/>
                <a:gd name="T7" fmla="*/ 83 h 167"/>
                <a:gd name="T8" fmla="*/ 167 w 167"/>
                <a:gd name="T9" fmla="*/ 83 h 167"/>
                <a:gd name="T10" fmla="*/ 84 w 167"/>
                <a:gd name="T11" fmla="*/ 167 h 167"/>
                <a:gd name="T12" fmla="*/ 0 w 167"/>
                <a:gd name="T13" fmla="*/ 84 h 167"/>
                <a:gd name="T14" fmla="*/ 151 w 167"/>
                <a:gd name="T15" fmla="*/ 83 h 167"/>
                <a:gd name="T16" fmla="*/ 151 w 167"/>
                <a:gd name="T17" fmla="*/ 83 h 167"/>
                <a:gd name="T18" fmla="*/ 84 w 167"/>
                <a:gd name="T19" fmla="*/ 15 h 167"/>
                <a:gd name="T20" fmla="*/ 16 w 167"/>
                <a:gd name="T21" fmla="*/ 83 h 167"/>
                <a:gd name="T22" fmla="*/ 16 w 167"/>
                <a:gd name="T23" fmla="*/ 84 h 167"/>
                <a:gd name="T24" fmla="*/ 84 w 167"/>
                <a:gd name="T25" fmla="*/ 152 h 167"/>
                <a:gd name="T26" fmla="*/ 151 w 167"/>
                <a:gd name="T27" fmla="*/ 83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7" h="167">
                  <a:moveTo>
                    <a:pt x="0" y="84"/>
                  </a:moveTo>
                  <a:cubicBezTo>
                    <a:pt x="0" y="83"/>
                    <a:pt x="0" y="83"/>
                    <a:pt x="0" y="83"/>
                  </a:cubicBezTo>
                  <a:cubicBezTo>
                    <a:pt x="0" y="38"/>
                    <a:pt x="37" y="0"/>
                    <a:pt x="84" y="0"/>
                  </a:cubicBezTo>
                  <a:cubicBezTo>
                    <a:pt x="131" y="0"/>
                    <a:pt x="167" y="38"/>
                    <a:pt x="167" y="83"/>
                  </a:cubicBezTo>
                  <a:cubicBezTo>
                    <a:pt x="167" y="83"/>
                    <a:pt x="167" y="83"/>
                    <a:pt x="167" y="83"/>
                  </a:cubicBezTo>
                  <a:cubicBezTo>
                    <a:pt x="167" y="129"/>
                    <a:pt x="130" y="167"/>
                    <a:pt x="84" y="167"/>
                  </a:cubicBezTo>
                  <a:cubicBezTo>
                    <a:pt x="36" y="167"/>
                    <a:pt x="0" y="130"/>
                    <a:pt x="0" y="84"/>
                  </a:cubicBezTo>
                  <a:moveTo>
                    <a:pt x="151" y="83"/>
                  </a:moveTo>
                  <a:cubicBezTo>
                    <a:pt x="151" y="83"/>
                    <a:pt x="151" y="83"/>
                    <a:pt x="151" y="83"/>
                  </a:cubicBezTo>
                  <a:cubicBezTo>
                    <a:pt x="151" y="46"/>
                    <a:pt x="122" y="15"/>
                    <a:pt x="84" y="15"/>
                  </a:cubicBezTo>
                  <a:cubicBezTo>
                    <a:pt x="45" y="15"/>
                    <a:pt x="16" y="46"/>
                    <a:pt x="16" y="83"/>
                  </a:cubicBezTo>
                  <a:cubicBezTo>
                    <a:pt x="16" y="84"/>
                    <a:pt x="16" y="84"/>
                    <a:pt x="16" y="84"/>
                  </a:cubicBezTo>
                  <a:cubicBezTo>
                    <a:pt x="16" y="121"/>
                    <a:pt x="45" y="152"/>
                    <a:pt x="84" y="152"/>
                  </a:cubicBezTo>
                  <a:cubicBezTo>
                    <a:pt x="122" y="152"/>
                    <a:pt x="151" y="121"/>
                    <a:pt x="151" y="8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12"/>
            <p:cNvSpPr>
              <a:spLocks noEditPoints="1"/>
            </p:cNvSpPr>
            <p:nvPr userDrawn="1"/>
          </p:nvSpPr>
          <p:spPr bwMode="auto">
            <a:xfrm>
              <a:off x="3136" y="4970"/>
              <a:ext cx="42" cy="50"/>
            </a:xfrm>
            <a:custGeom>
              <a:avLst/>
              <a:gdLst>
                <a:gd name="T0" fmla="*/ 0 w 67"/>
                <a:gd name="T1" fmla="*/ 9 h 81"/>
                <a:gd name="T2" fmla="*/ 9 w 67"/>
                <a:gd name="T3" fmla="*/ 0 h 81"/>
                <a:gd name="T4" fmla="*/ 36 w 67"/>
                <a:gd name="T5" fmla="*/ 0 h 81"/>
                <a:gd name="T6" fmla="*/ 60 w 67"/>
                <a:gd name="T7" fmla="*/ 8 h 81"/>
                <a:gd name="T8" fmla="*/ 67 w 67"/>
                <a:gd name="T9" fmla="*/ 26 h 81"/>
                <a:gd name="T10" fmla="*/ 67 w 67"/>
                <a:gd name="T11" fmla="*/ 27 h 81"/>
                <a:gd name="T12" fmla="*/ 51 w 67"/>
                <a:gd name="T13" fmla="*/ 51 h 81"/>
                <a:gd name="T14" fmla="*/ 63 w 67"/>
                <a:gd name="T15" fmla="*/ 66 h 81"/>
                <a:gd name="T16" fmla="*/ 66 w 67"/>
                <a:gd name="T17" fmla="*/ 73 h 81"/>
                <a:gd name="T18" fmla="*/ 58 w 67"/>
                <a:gd name="T19" fmla="*/ 81 h 81"/>
                <a:gd name="T20" fmla="*/ 49 w 67"/>
                <a:gd name="T21" fmla="*/ 76 h 81"/>
                <a:gd name="T22" fmla="*/ 32 w 67"/>
                <a:gd name="T23" fmla="*/ 55 h 81"/>
                <a:gd name="T24" fmla="*/ 17 w 67"/>
                <a:gd name="T25" fmla="*/ 55 h 81"/>
                <a:gd name="T26" fmla="*/ 17 w 67"/>
                <a:gd name="T27" fmla="*/ 72 h 81"/>
                <a:gd name="T28" fmla="*/ 9 w 67"/>
                <a:gd name="T29" fmla="*/ 81 h 81"/>
                <a:gd name="T30" fmla="*/ 0 w 67"/>
                <a:gd name="T31" fmla="*/ 72 h 81"/>
                <a:gd name="T32" fmla="*/ 0 w 67"/>
                <a:gd name="T33" fmla="*/ 9 h 81"/>
                <a:gd name="T34" fmla="*/ 35 w 67"/>
                <a:gd name="T35" fmla="*/ 39 h 81"/>
                <a:gd name="T36" fmla="*/ 49 w 67"/>
                <a:gd name="T37" fmla="*/ 27 h 81"/>
                <a:gd name="T38" fmla="*/ 49 w 67"/>
                <a:gd name="T39" fmla="*/ 27 h 81"/>
                <a:gd name="T40" fmla="*/ 35 w 67"/>
                <a:gd name="T41" fmla="*/ 16 h 81"/>
                <a:gd name="T42" fmla="*/ 17 w 67"/>
                <a:gd name="T43" fmla="*/ 16 h 81"/>
                <a:gd name="T44" fmla="*/ 17 w 67"/>
                <a:gd name="T45" fmla="*/ 39 h 81"/>
                <a:gd name="T46" fmla="*/ 35 w 67"/>
                <a:gd name="T47" fmla="*/ 39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7" h="81">
                  <a:moveTo>
                    <a:pt x="0" y="9"/>
                  </a:moveTo>
                  <a:cubicBezTo>
                    <a:pt x="0" y="4"/>
                    <a:pt x="4" y="0"/>
                    <a:pt x="9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47" y="0"/>
                    <a:pt x="55" y="3"/>
                    <a:pt x="60" y="8"/>
                  </a:cubicBezTo>
                  <a:cubicBezTo>
                    <a:pt x="65" y="12"/>
                    <a:pt x="67" y="19"/>
                    <a:pt x="67" y="26"/>
                  </a:cubicBezTo>
                  <a:cubicBezTo>
                    <a:pt x="67" y="27"/>
                    <a:pt x="67" y="27"/>
                    <a:pt x="67" y="27"/>
                  </a:cubicBezTo>
                  <a:cubicBezTo>
                    <a:pt x="67" y="39"/>
                    <a:pt x="61" y="47"/>
                    <a:pt x="51" y="51"/>
                  </a:cubicBezTo>
                  <a:cubicBezTo>
                    <a:pt x="63" y="66"/>
                    <a:pt x="63" y="66"/>
                    <a:pt x="63" y="66"/>
                  </a:cubicBezTo>
                  <a:cubicBezTo>
                    <a:pt x="65" y="68"/>
                    <a:pt x="66" y="70"/>
                    <a:pt x="66" y="73"/>
                  </a:cubicBezTo>
                  <a:cubicBezTo>
                    <a:pt x="66" y="78"/>
                    <a:pt x="62" y="81"/>
                    <a:pt x="58" y="81"/>
                  </a:cubicBezTo>
                  <a:cubicBezTo>
                    <a:pt x="54" y="81"/>
                    <a:pt x="51" y="79"/>
                    <a:pt x="49" y="76"/>
                  </a:cubicBezTo>
                  <a:cubicBezTo>
                    <a:pt x="32" y="55"/>
                    <a:pt x="32" y="55"/>
                    <a:pt x="32" y="55"/>
                  </a:cubicBezTo>
                  <a:cubicBezTo>
                    <a:pt x="17" y="55"/>
                    <a:pt x="17" y="55"/>
                    <a:pt x="17" y="55"/>
                  </a:cubicBezTo>
                  <a:cubicBezTo>
                    <a:pt x="17" y="72"/>
                    <a:pt x="17" y="72"/>
                    <a:pt x="17" y="72"/>
                  </a:cubicBezTo>
                  <a:cubicBezTo>
                    <a:pt x="17" y="77"/>
                    <a:pt x="14" y="81"/>
                    <a:pt x="9" y="81"/>
                  </a:cubicBezTo>
                  <a:cubicBezTo>
                    <a:pt x="4" y="81"/>
                    <a:pt x="0" y="77"/>
                    <a:pt x="0" y="72"/>
                  </a:cubicBezTo>
                  <a:lnTo>
                    <a:pt x="0" y="9"/>
                  </a:lnTo>
                  <a:close/>
                  <a:moveTo>
                    <a:pt x="35" y="39"/>
                  </a:moveTo>
                  <a:cubicBezTo>
                    <a:pt x="44" y="39"/>
                    <a:pt x="49" y="34"/>
                    <a:pt x="49" y="27"/>
                  </a:cubicBezTo>
                  <a:cubicBezTo>
                    <a:pt x="49" y="27"/>
                    <a:pt x="49" y="27"/>
                    <a:pt x="49" y="27"/>
                  </a:cubicBezTo>
                  <a:cubicBezTo>
                    <a:pt x="49" y="20"/>
                    <a:pt x="44" y="16"/>
                    <a:pt x="35" y="16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7" y="39"/>
                    <a:pt x="17" y="39"/>
                    <a:pt x="17" y="39"/>
                  </a:cubicBezTo>
                  <a:lnTo>
                    <a:pt x="35" y="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79189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Metric 1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322412" y="685800"/>
            <a:ext cx="4387977" cy="1676400"/>
          </a:xfrm>
        </p:spPr>
        <p:txBody>
          <a:bodyPr anchor="b"/>
          <a:lstStyle>
            <a:lvl1pPr marL="3175" indent="0">
              <a:spcBef>
                <a:spcPts val="0"/>
              </a:spcBef>
              <a:buNone/>
              <a:defRPr sz="11000">
                <a:solidFill>
                  <a:schemeClr val="accent3"/>
                </a:solidFill>
              </a:defRPr>
            </a:lvl1pPr>
            <a:lvl2pPr marL="3175" indent="0">
              <a:spcBef>
                <a:spcPts val="0"/>
              </a:spcBef>
              <a:buNone/>
              <a:defRPr sz="11000">
                <a:solidFill>
                  <a:schemeClr val="accent3"/>
                </a:solidFill>
              </a:defRPr>
            </a:lvl2pPr>
            <a:lvl3pPr marL="3175" indent="0">
              <a:spcBef>
                <a:spcPts val="0"/>
              </a:spcBef>
              <a:buNone/>
              <a:defRPr sz="11000">
                <a:solidFill>
                  <a:schemeClr val="accent3"/>
                </a:solidFill>
              </a:defRPr>
            </a:lvl3pPr>
            <a:lvl4pPr marL="3175" indent="0">
              <a:spcBef>
                <a:spcPts val="0"/>
              </a:spcBef>
              <a:buNone/>
              <a:defRPr sz="11000">
                <a:solidFill>
                  <a:schemeClr val="accent3"/>
                </a:solidFill>
              </a:defRPr>
            </a:lvl4pPr>
            <a:lvl5pPr marL="3175" indent="0">
              <a:spcBef>
                <a:spcPts val="0"/>
              </a:spcBef>
              <a:buNone/>
              <a:defRPr sz="11000">
                <a:solidFill>
                  <a:schemeClr val="accent3"/>
                </a:solidFill>
              </a:defRPr>
            </a:lvl5pPr>
            <a:lvl6pPr marL="3175" indent="0">
              <a:spcBef>
                <a:spcPts val="0"/>
              </a:spcBef>
              <a:buNone/>
              <a:defRPr sz="11000">
                <a:solidFill>
                  <a:schemeClr val="accent3"/>
                </a:solidFill>
              </a:defRPr>
            </a:lvl6pPr>
            <a:lvl7pPr marL="3175" indent="0">
              <a:spcBef>
                <a:spcPts val="0"/>
              </a:spcBef>
              <a:buNone/>
              <a:defRPr sz="11000">
                <a:solidFill>
                  <a:schemeClr val="accent3"/>
                </a:solidFill>
              </a:defRPr>
            </a:lvl7pPr>
            <a:lvl8pPr marL="3175" indent="0">
              <a:spcBef>
                <a:spcPts val="0"/>
              </a:spcBef>
              <a:buNone/>
              <a:defRPr sz="11000">
                <a:solidFill>
                  <a:schemeClr val="accent3"/>
                </a:solidFill>
              </a:defRPr>
            </a:lvl8pPr>
            <a:lvl9pPr marL="3175" indent="0">
              <a:spcBef>
                <a:spcPts val="0"/>
              </a:spcBef>
              <a:buNone/>
              <a:defRPr sz="11000">
                <a:solidFill>
                  <a:schemeClr val="accent3"/>
                </a:solidFill>
              </a:defRPr>
            </a:lvl9pPr>
          </a:lstStyle>
          <a:p>
            <a:pPr lvl="0"/>
            <a:r>
              <a:rPr lang="en-US"/>
              <a:t>XX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1322412" y="2362200"/>
            <a:ext cx="4387977" cy="1066800"/>
          </a:xfrm>
        </p:spPr>
        <p:txBody>
          <a:bodyPr/>
          <a:lstStyle>
            <a:lvl1pPr marL="3175" indent="0">
              <a:spcBef>
                <a:spcPts val="0"/>
              </a:spcBef>
              <a:buNone/>
              <a:defRPr sz="2400" cap="none" baseline="0">
                <a:solidFill>
                  <a:schemeClr val="accent3"/>
                </a:solidFill>
              </a:defRPr>
            </a:lvl1pPr>
            <a:lvl2pPr marL="3175" indent="0">
              <a:spcBef>
                <a:spcPts val="0"/>
              </a:spcBef>
              <a:buNone/>
              <a:defRPr sz="2000" cap="all" baseline="0">
                <a:solidFill>
                  <a:schemeClr val="accent3"/>
                </a:solidFill>
              </a:defRPr>
            </a:lvl2pPr>
            <a:lvl3pPr marL="3175" indent="0">
              <a:spcBef>
                <a:spcPts val="0"/>
              </a:spcBef>
              <a:buNone/>
              <a:defRPr sz="2000" cap="all" baseline="0">
                <a:solidFill>
                  <a:schemeClr val="accent3"/>
                </a:solidFill>
              </a:defRPr>
            </a:lvl3pPr>
            <a:lvl4pPr marL="3175" indent="0">
              <a:spcBef>
                <a:spcPts val="0"/>
              </a:spcBef>
              <a:buNone/>
              <a:defRPr sz="2000" cap="all" baseline="0">
                <a:solidFill>
                  <a:schemeClr val="accent3"/>
                </a:solidFill>
              </a:defRPr>
            </a:lvl4pPr>
            <a:lvl5pPr marL="3175" indent="0">
              <a:spcBef>
                <a:spcPts val="0"/>
              </a:spcBef>
              <a:buNone/>
              <a:defRPr sz="2000" cap="all" baseline="0">
                <a:solidFill>
                  <a:schemeClr val="accent3"/>
                </a:solidFill>
              </a:defRPr>
            </a:lvl5pPr>
            <a:lvl6pPr marL="3175" indent="0">
              <a:spcBef>
                <a:spcPts val="0"/>
              </a:spcBef>
              <a:buNone/>
              <a:defRPr sz="2000" cap="all" baseline="0">
                <a:solidFill>
                  <a:schemeClr val="accent3"/>
                </a:solidFill>
              </a:defRPr>
            </a:lvl6pPr>
            <a:lvl7pPr marL="3175" indent="0">
              <a:spcBef>
                <a:spcPts val="0"/>
              </a:spcBef>
              <a:buNone/>
              <a:defRPr sz="2000" cap="all" baseline="0">
                <a:solidFill>
                  <a:schemeClr val="accent3"/>
                </a:solidFill>
              </a:defRPr>
            </a:lvl7pPr>
            <a:lvl8pPr marL="3175" indent="0">
              <a:spcBef>
                <a:spcPts val="0"/>
              </a:spcBef>
              <a:buNone/>
              <a:defRPr sz="2000" cap="all" baseline="0">
                <a:solidFill>
                  <a:schemeClr val="accent3"/>
                </a:solidFill>
              </a:defRPr>
            </a:lvl8pPr>
            <a:lvl9pPr marL="3175" indent="0">
              <a:spcBef>
                <a:spcPts val="0"/>
              </a:spcBef>
              <a:buNone/>
              <a:defRPr sz="2000" cap="all" baseline="0">
                <a:solidFill>
                  <a:schemeClr val="accent3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17" name="Group 4"/>
          <p:cNvGrpSpPr>
            <a:grpSpLocks noChangeAspect="1"/>
          </p:cNvGrpSpPr>
          <p:nvPr userDrawn="1"/>
        </p:nvGrpSpPr>
        <p:grpSpPr bwMode="auto">
          <a:xfrm>
            <a:off x="615496" y="6376991"/>
            <a:ext cx="1293866" cy="242475"/>
            <a:chOff x="-16" y="4944"/>
            <a:chExt cx="3223" cy="604"/>
          </a:xfrm>
          <a:solidFill>
            <a:schemeClr val="tx1"/>
          </a:solidFill>
        </p:grpSpPr>
        <p:sp>
          <p:nvSpPr>
            <p:cNvPr id="18" name="Freeform 5"/>
            <p:cNvSpPr>
              <a:spLocks/>
            </p:cNvSpPr>
            <p:nvPr userDrawn="1"/>
          </p:nvSpPr>
          <p:spPr bwMode="auto">
            <a:xfrm>
              <a:off x="1098" y="5116"/>
              <a:ext cx="612" cy="429"/>
            </a:xfrm>
            <a:custGeom>
              <a:avLst/>
              <a:gdLst>
                <a:gd name="T0" fmla="*/ 943 w 993"/>
                <a:gd name="T1" fmla="*/ 0 h 694"/>
                <a:gd name="T2" fmla="*/ 894 w 993"/>
                <a:gd name="T3" fmla="*/ 39 h 694"/>
                <a:gd name="T4" fmla="*/ 721 w 993"/>
                <a:gd name="T5" fmla="*/ 550 h 694"/>
                <a:gd name="T6" fmla="*/ 551 w 993"/>
                <a:gd name="T7" fmla="*/ 40 h 694"/>
                <a:gd name="T8" fmla="*/ 499 w 993"/>
                <a:gd name="T9" fmla="*/ 0 h 694"/>
                <a:gd name="T10" fmla="*/ 494 w 993"/>
                <a:gd name="T11" fmla="*/ 0 h 694"/>
                <a:gd name="T12" fmla="*/ 444 w 993"/>
                <a:gd name="T13" fmla="*/ 40 h 694"/>
                <a:gd name="T14" fmla="*/ 272 w 993"/>
                <a:gd name="T15" fmla="*/ 550 h 694"/>
                <a:gd name="T16" fmla="*/ 102 w 993"/>
                <a:gd name="T17" fmla="*/ 42 h 694"/>
                <a:gd name="T18" fmla="*/ 51 w 993"/>
                <a:gd name="T19" fmla="*/ 0 h 694"/>
                <a:gd name="T20" fmla="*/ 0 w 993"/>
                <a:gd name="T21" fmla="*/ 48 h 694"/>
                <a:gd name="T22" fmla="*/ 6 w 993"/>
                <a:gd name="T23" fmla="*/ 76 h 694"/>
                <a:gd name="T24" fmla="*/ 212 w 993"/>
                <a:gd name="T25" fmla="*/ 648 h 694"/>
                <a:gd name="T26" fmla="*/ 268 w 993"/>
                <a:gd name="T27" fmla="*/ 694 h 694"/>
                <a:gd name="T28" fmla="*/ 271 w 993"/>
                <a:gd name="T29" fmla="*/ 694 h 694"/>
                <a:gd name="T30" fmla="*/ 326 w 993"/>
                <a:gd name="T31" fmla="*/ 648 h 694"/>
                <a:gd name="T32" fmla="*/ 496 w 993"/>
                <a:gd name="T33" fmla="*/ 154 h 694"/>
                <a:gd name="T34" fmla="*/ 665 w 993"/>
                <a:gd name="T35" fmla="*/ 648 h 694"/>
                <a:gd name="T36" fmla="*/ 720 w 993"/>
                <a:gd name="T37" fmla="*/ 694 h 694"/>
                <a:gd name="T38" fmla="*/ 724 w 993"/>
                <a:gd name="T39" fmla="*/ 694 h 694"/>
                <a:gd name="T40" fmla="*/ 779 w 993"/>
                <a:gd name="T41" fmla="*/ 648 h 694"/>
                <a:gd name="T42" fmla="*/ 986 w 993"/>
                <a:gd name="T43" fmla="*/ 74 h 694"/>
                <a:gd name="T44" fmla="*/ 993 w 993"/>
                <a:gd name="T45" fmla="*/ 47 h 694"/>
                <a:gd name="T46" fmla="*/ 943 w 993"/>
                <a:gd name="T47" fmla="*/ 0 h 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93" h="694">
                  <a:moveTo>
                    <a:pt x="943" y="0"/>
                  </a:moveTo>
                  <a:cubicBezTo>
                    <a:pt x="915" y="0"/>
                    <a:pt x="901" y="18"/>
                    <a:pt x="894" y="39"/>
                  </a:cubicBezTo>
                  <a:cubicBezTo>
                    <a:pt x="721" y="550"/>
                    <a:pt x="721" y="550"/>
                    <a:pt x="721" y="550"/>
                  </a:cubicBezTo>
                  <a:cubicBezTo>
                    <a:pt x="551" y="40"/>
                    <a:pt x="551" y="40"/>
                    <a:pt x="551" y="40"/>
                  </a:cubicBezTo>
                  <a:cubicBezTo>
                    <a:pt x="543" y="17"/>
                    <a:pt x="526" y="0"/>
                    <a:pt x="499" y="0"/>
                  </a:cubicBezTo>
                  <a:cubicBezTo>
                    <a:pt x="494" y="0"/>
                    <a:pt x="494" y="0"/>
                    <a:pt x="494" y="0"/>
                  </a:cubicBezTo>
                  <a:cubicBezTo>
                    <a:pt x="467" y="0"/>
                    <a:pt x="452" y="17"/>
                    <a:pt x="444" y="40"/>
                  </a:cubicBezTo>
                  <a:cubicBezTo>
                    <a:pt x="272" y="550"/>
                    <a:pt x="272" y="550"/>
                    <a:pt x="272" y="550"/>
                  </a:cubicBezTo>
                  <a:cubicBezTo>
                    <a:pt x="102" y="42"/>
                    <a:pt x="102" y="42"/>
                    <a:pt x="102" y="42"/>
                  </a:cubicBezTo>
                  <a:cubicBezTo>
                    <a:pt x="94" y="17"/>
                    <a:pt x="77" y="0"/>
                    <a:pt x="51" y="0"/>
                  </a:cubicBezTo>
                  <a:cubicBezTo>
                    <a:pt x="21" y="0"/>
                    <a:pt x="0" y="23"/>
                    <a:pt x="0" y="48"/>
                  </a:cubicBezTo>
                  <a:cubicBezTo>
                    <a:pt x="0" y="57"/>
                    <a:pt x="4" y="68"/>
                    <a:pt x="6" y="76"/>
                  </a:cubicBezTo>
                  <a:cubicBezTo>
                    <a:pt x="212" y="648"/>
                    <a:pt x="212" y="648"/>
                    <a:pt x="212" y="648"/>
                  </a:cubicBezTo>
                  <a:cubicBezTo>
                    <a:pt x="222" y="678"/>
                    <a:pt x="243" y="694"/>
                    <a:pt x="268" y="694"/>
                  </a:cubicBezTo>
                  <a:cubicBezTo>
                    <a:pt x="271" y="694"/>
                    <a:pt x="271" y="694"/>
                    <a:pt x="271" y="694"/>
                  </a:cubicBezTo>
                  <a:cubicBezTo>
                    <a:pt x="297" y="694"/>
                    <a:pt x="317" y="678"/>
                    <a:pt x="326" y="648"/>
                  </a:cubicBezTo>
                  <a:cubicBezTo>
                    <a:pt x="496" y="154"/>
                    <a:pt x="496" y="154"/>
                    <a:pt x="496" y="154"/>
                  </a:cubicBezTo>
                  <a:cubicBezTo>
                    <a:pt x="665" y="648"/>
                    <a:pt x="665" y="648"/>
                    <a:pt x="665" y="648"/>
                  </a:cubicBezTo>
                  <a:cubicBezTo>
                    <a:pt x="674" y="678"/>
                    <a:pt x="694" y="694"/>
                    <a:pt x="720" y="694"/>
                  </a:cubicBezTo>
                  <a:cubicBezTo>
                    <a:pt x="724" y="694"/>
                    <a:pt x="724" y="694"/>
                    <a:pt x="724" y="694"/>
                  </a:cubicBezTo>
                  <a:cubicBezTo>
                    <a:pt x="748" y="694"/>
                    <a:pt x="769" y="678"/>
                    <a:pt x="779" y="648"/>
                  </a:cubicBezTo>
                  <a:cubicBezTo>
                    <a:pt x="986" y="74"/>
                    <a:pt x="986" y="74"/>
                    <a:pt x="986" y="74"/>
                  </a:cubicBezTo>
                  <a:cubicBezTo>
                    <a:pt x="989" y="67"/>
                    <a:pt x="993" y="56"/>
                    <a:pt x="993" y="47"/>
                  </a:cubicBezTo>
                  <a:cubicBezTo>
                    <a:pt x="993" y="22"/>
                    <a:pt x="972" y="0"/>
                    <a:pt x="94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6"/>
            <p:cNvSpPr>
              <a:spLocks noEditPoints="1"/>
            </p:cNvSpPr>
            <p:nvPr userDrawn="1"/>
          </p:nvSpPr>
          <p:spPr bwMode="auto">
            <a:xfrm>
              <a:off x="1720" y="5111"/>
              <a:ext cx="417" cy="437"/>
            </a:xfrm>
            <a:custGeom>
              <a:avLst/>
              <a:gdLst>
                <a:gd name="T0" fmla="*/ 340 w 678"/>
                <a:gd name="T1" fmla="*/ 0 h 707"/>
                <a:gd name="T2" fmla="*/ 0 w 678"/>
                <a:gd name="T3" fmla="*/ 354 h 707"/>
                <a:gd name="T4" fmla="*/ 0 w 678"/>
                <a:gd name="T5" fmla="*/ 356 h 707"/>
                <a:gd name="T6" fmla="*/ 337 w 678"/>
                <a:gd name="T7" fmla="*/ 707 h 707"/>
                <a:gd name="T8" fmla="*/ 678 w 678"/>
                <a:gd name="T9" fmla="*/ 354 h 707"/>
                <a:gd name="T10" fmla="*/ 678 w 678"/>
                <a:gd name="T11" fmla="*/ 351 h 707"/>
                <a:gd name="T12" fmla="*/ 340 w 678"/>
                <a:gd name="T13" fmla="*/ 0 h 707"/>
                <a:gd name="T14" fmla="*/ 575 w 678"/>
                <a:gd name="T15" fmla="*/ 356 h 707"/>
                <a:gd name="T16" fmla="*/ 340 w 678"/>
                <a:gd name="T17" fmla="*/ 631 h 707"/>
                <a:gd name="T18" fmla="*/ 103 w 678"/>
                <a:gd name="T19" fmla="*/ 354 h 707"/>
                <a:gd name="T20" fmla="*/ 103 w 678"/>
                <a:gd name="T21" fmla="*/ 351 h 707"/>
                <a:gd name="T22" fmla="*/ 337 w 678"/>
                <a:gd name="T23" fmla="*/ 75 h 707"/>
                <a:gd name="T24" fmla="*/ 575 w 678"/>
                <a:gd name="T25" fmla="*/ 354 h 707"/>
                <a:gd name="T26" fmla="*/ 575 w 678"/>
                <a:gd name="T27" fmla="*/ 356 h 7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78" h="707">
                  <a:moveTo>
                    <a:pt x="340" y="0"/>
                  </a:moveTo>
                  <a:cubicBezTo>
                    <a:pt x="135" y="0"/>
                    <a:pt x="0" y="162"/>
                    <a:pt x="0" y="354"/>
                  </a:cubicBezTo>
                  <a:cubicBezTo>
                    <a:pt x="0" y="356"/>
                    <a:pt x="0" y="356"/>
                    <a:pt x="0" y="356"/>
                  </a:cubicBezTo>
                  <a:cubicBezTo>
                    <a:pt x="0" y="548"/>
                    <a:pt x="134" y="707"/>
                    <a:pt x="337" y="707"/>
                  </a:cubicBezTo>
                  <a:cubicBezTo>
                    <a:pt x="541" y="707"/>
                    <a:pt x="678" y="545"/>
                    <a:pt x="678" y="354"/>
                  </a:cubicBezTo>
                  <a:cubicBezTo>
                    <a:pt x="678" y="351"/>
                    <a:pt x="678" y="351"/>
                    <a:pt x="678" y="351"/>
                  </a:cubicBezTo>
                  <a:cubicBezTo>
                    <a:pt x="678" y="160"/>
                    <a:pt x="543" y="0"/>
                    <a:pt x="340" y="0"/>
                  </a:cubicBezTo>
                  <a:moveTo>
                    <a:pt x="575" y="356"/>
                  </a:moveTo>
                  <a:cubicBezTo>
                    <a:pt x="575" y="499"/>
                    <a:pt x="486" y="631"/>
                    <a:pt x="340" y="631"/>
                  </a:cubicBezTo>
                  <a:cubicBezTo>
                    <a:pt x="197" y="631"/>
                    <a:pt x="103" y="499"/>
                    <a:pt x="103" y="354"/>
                  </a:cubicBezTo>
                  <a:cubicBezTo>
                    <a:pt x="103" y="351"/>
                    <a:pt x="103" y="351"/>
                    <a:pt x="103" y="351"/>
                  </a:cubicBezTo>
                  <a:cubicBezTo>
                    <a:pt x="103" y="208"/>
                    <a:pt x="190" y="75"/>
                    <a:pt x="337" y="75"/>
                  </a:cubicBezTo>
                  <a:cubicBezTo>
                    <a:pt x="480" y="75"/>
                    <a:pt x="575" y="208"/>
                    <a:pt x="575" y="354"/>
                  </a:cubicBezTo>
                  <a:lnTo>
                    <a:pt x="575" y="3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7"/>
            <p:cNvSpPr>
              <a:spLocks/>
            </p:cNvSpPr>
            <p:nvPr userDrawn="1"/>
          </p:nvSpPr>
          <p:spPr bwMode="auto">
            <a:xfrm>
              <a:off x="2198" y="5115"/>
              <a:ext cx="236" cy="428"/>
            </a:xfrm>
            <a:custGeom>
              <a:avLst/>
              <a:gdLst>
                <a:gd name="T0" fmla="*/ 334 w 384"/>
                <a:gd name="T1" fmla="*/ 0 h 693"/>
                <a:gd name="T2" fmla="*/ 101 w 384"/>
                <a:gd name="T3" fmla="*/ 181 h 693"/>
                <a:gd name="T4" fmla="*/ 101 w 384"/>
                <a:gd name="T5" fmla="*/ 54 h 693"/>
                <a:gd name="T6" fmla="*/ 50 w 384"/>
                <a:gd name="T7" fmla="*/ 3 h 693"/>
                <a:gd name="T8" fmla="*/ 0 w 384"/>
                <a:gd name="T9" fmla="*/ 54 h 693"/>
                <a:gd name="T10" fmla="*/ 0 w 384"/>
                <a:gd name="T11" fmla="*/ 642 h 693"/>
                <a:gd name="T12" fmla="*/ 51 w 384"/>
                <a:gd name="T13" fmla="*/ 693 h 693"/>
                <a:gd name="T14" fmla="*/ 101 w 384"/>
                <a:gd name="T15" fmla="*/ 642 h 693"/>
                <a:gd name="T16" fmla="*/ 101 w 384"/>
                <a:gd name="T17" fmla="*/ 412 h 693"/>
                <a:gd name="T18" fmla="*/ 339 w 384"/>
                <a:gd name="T19" fmla="*/ 102 h 693"/>
                <a:gd name="T20" fmla="*/ 384 w 384"/>
                <a:gd name="T21" fmla="*/ 51 h 693"/>
                <a:gd name="T22" fmla="*/ 334 w 384"/>
                <a:gd name="T23" fmla="*/ 0 h 6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84" h="693">
                  <a:moveTo>
                    <a:pt x="334" y="0"/>
                  </a:moveTo>
                  <a:cubicBezTo>
                    <a:pt x="249" y="0"/>
                    <a:pt x="151" y="68"/>
                    <a:pt x="101" y="181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1" y="25"/>
                    <a:pt x="79" y="3"/>
                    <a:pt x="50" y="3"/>
                  </a:cubicBezTo>
                  <a:cubicBezTo>
                    <a:pt x="22" y="3"/>
                    <a:pt x="0" y="26"/>
                    <a:pt x="0" y="54"/>
                  </a:cubicBezTo>
                  <a:cubicBezTo>
                    <a:pt x="0" y="642"/>
                    <a:pt x="0" y="642"/>
                    <a:pt x="0" y="642"/>
                  </a:cubicBezTo>
                  <a:cubicBezTo>
                    <a:pt x="0" y="671"/>
                    <a:pt x="22" y="693"/>
                    <a:pt x="51" y="693"/>
                  </a:cubicBezTo>
                  <a:cubicBezTo>
                    <a:pt x="80" y="693"/>
                    <a:pt x="101" y="670"/>
                    <a:pt x="101" y="642"/>
                  </a:cubicBezTo>
                  <a:cubicBezTo>
                    <a:pt x="101" y="412"/>
                    <a:pt x="101" y="412"/>
                    <a:pt x="101" y="412"/>
                  </a:cubicBezTo>
                  <a:cubicBezTo>
                    <a:pt x="101" y="216"/>
                    <a:pt x="208" y="118"/>
                    <a:pt x="339" y="102"/>
                  </a:cubicBezTo>
                  <a:cubicBezTo>
                    <a:pt x="365" y="98"/>
                    <a:pt x="384" y="79"/>
                    <a:pt x="384" y="51"/>
                  </a:cubicBezTo>
                  <a:cubicBezTo>
                    <a:pt x="384" y="22"/>
                    <a:pt x="364" y="0"/>
                    <a:pt x="33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8"/>
            <p:cNvSpPr>
              <a:spLocks/>
            </p:cNvSpPr>
            <p:nvPr userDrawn="1"/>
          </p:nvSpPr>
          <p:spPr bwMode="auto">
            <a:xfrm>
              <a:off x="2500" y="4944"/>
              <a:ext cx="63" cy="599"/>
            </a:xfrm>
            <a:custGeom>
              <a:avLst/>
              <a:gdLst>
                <a:gd name="T0" fmla="*/ 49 w 101"/>
                <a:gd name="T1" fmla="*/ 0 h 969"/>
                <a:gd name="T2" fmla="*/ 0 w 101"/>
                <a:gd name="T3" fmla="*/ 51 h 969"/>
                <a:gd name="T4" fmla="*/ 0 w 101"/>
                <a:gd name="T5" fmla="*/ 918 h 969"/>
                <a:gd name="T6" fmla="*/ 51 w 101"/>
                <a:gd name="T7" fmla="*/ 969 h 969"/>
                <a:gd name="T8" fmla="*/ 101 w 101"/>
                <a:gd name="T9" fmla="*/ 918 h 969"/>
                <a:gd name="T10" fmla="*/ 101 w 101"/>
                <a:gd name="T11" fmla="*/ 51 h 969"/>
                <a:gd name="T12" fmla="*/ 49 w 101"/>
                <a:gd name="T13" fmla="*/ 0 h 9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1" h="969">
                  <a:moveTo>
                    <a:pt x="49" y="0"/>
                  </a:moveTo>
                  <a:cubicBezTo>
                    <a:pt x="22" y="0"/>
                    <a:pt x="0" y="23"/>
                    <a:pt x="0" y="51"/>
                  </a:cubicBezTo>
                  <a:cubicBezTo>
                    <a:pt x="0" y="918"/>
                    <a:pt x="0" y="918"/>
                    <a:pt x="0" y="918"/>
                  </a:cubicBezTo>
                  <a:cubicBezTo>
                    <a:pt x="0" y="947"/>
                    <a:pt x="22" y="969"/>
                    <a:pt x="51" y="969"/>
                  </a:cubicBezTo>
                  <a:cubicBezTo>
                    <a:pt x="80" y="969"/>
                    <a:pt x="101" y="947"/>
                    <a:pt x="101" y="918"/>
                  </a:cubicBezTo>
                  <a:cubicBezTo>
                    <a:pt x="101" y="51"/>
                    <a:pt x="101" y="51"/>
                    <a:pt x="101" y="51"/>
                  </a:cubicBezTo>
                  <a:cubicBezTo>
                    <a:pt x="101" y="23"/>
                    <a:pt x="78" y="0"/>
                    <a:pt x="4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9"/>
            <p:cNvSpPr>
              <a:spLocks noEditPoints="1"/>
            </p:cNvSpPr>
            <p:nvPr userDrawn="1"/>
          </p:nvSpPr>
          <p:spPr bwMode="auto">
            <a:xfrm>
              <a:off x="2626" y="4944"/>
              <a:ext cx="421" cy="604"/>
            </a:xfrm>
            <a:custGeom>
              <a:avLst/>
              <a:gdLst>
                <a:gd name="T0" fmla="*/ 633 w 684"/>
                <a:gd name="T1" fmla="*/ 0 h 977"/>
                <a:gd name="T2" fmla="*/ 583 w 684"/>
                <a:gd name="T3" fmla="*/ 51 h 977"/>
                <a:gd name="T4" fmla="*/ 583 w 684"/>
                <a:gd name="T5" fmla="*/ 415 h 977"/>
                <a:gd name="T6" fmla="*/ 324 w 684"/>
                <a:gd name="T7" fmla="*/ 271 h 977"/>
                <a:gd name="T8" fmla="*/ 0 w 684"/>
                <a:gd name="T9" fmla="*/ 623 h 977"/>
                <a:gd name="T10" fmla="*/ 0 w 684"/>
                <a:gd name="T11" fmla="*/ 626 h 977"/>
                <a:gd name="T12" fmla="*/ 324 w 684"/>
                <a:gd name="T13" fmla="*/ 977 h 977"/>
                <a:gd name="T14" fmla="*/ 583 w 684"/>
                <a:gd name="T15" fmla="*/ 826 h 977"/>
                <a:gd name="T16" fmla="*/ 583 w 684"/>
                <a:gd name="T17" fmla="*/ 918 h 977"/>
                <a:gd name="T18" fmla="*/ 634 w 684"/>
                <a:gd name="T19" fmla="*/ 969 h 977"/>
                <a:gd name="T20" fmla="*/ 684 w 684"/>
                <a:gd name="T21" fmla="*/ 918 h 977"/>
                <a:gd name="T22" fmla="*/ 684 w 684"/>
                <a:gd name="T23" fmla="*/ 51 h 977"/>
                <a:gd name="T24" fmla="*/ 633 w 684"/>
                <a:gd name="T25" fmla="*/ 0 h 977"/>
                <a:gd name="T26" fmla="*/ 587 w 684"/>
                <a:gd name="T27" fmla="*/ 625 h 977"/>
                <a:gd name="T28" fmla="*/ 342 w 684"/>
                <a:gd name="T29" fmla="*/ 887 h 977"/>
                <a:gd name="T30" fmla="*/ 104 w 684"/>
                <a:gd name="T31" fmla="*/ 625 h 977"/>
                <a:gd name="T32" fmla="*/ 104 w 684"/>
                <a:gd name="T33" fmla="*/ 622 h 977"/>
                <a:gd name="T34" fmla="*/ 342 w 684"/>
                <a:gd name="T35" fmla="*/ 361 h 977"/>
                <a:gd name="T36" fmla="*/ 587 w 684"/>
                <a:gd name="T37" fmla="*/ 622 h 977"/>
                <a:gd name="T38" fmla="*/ 587 w 684"/>
                <a:gd name="T39" fmla="*/ 625 h 9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84" h="977">
                  <a:moveTo>
                    <a:pt x="633" y="0"/>
                  </a:moveTo>
                  <a:cubicBezTo>
                    <a:pt x="604" y="0"/>
                    <a:pt x="583" y="22"/>
                    <a:pt x="583" y="51"/>
                  </a:cubicBezTo>
                  <a:cubicBezTo>
                    <a:pt x="583" y="415"/>
                    <a:pt x="583" y="415"/>
                    <a:pt x="583" y="415"/>
                  </a:cubicBezTo>
                  <a:cubicBezTo>
                    <a:pt x="531" y="339"/>
                    <a:pt x="450" y="271"/>
                    <a:pt x="324" y="271"/>
                  </a:cubicBezTo>
                  <a:cubicBezTo>
                    <a:pt x="161" y="271"/>
                    <a:pt x="0" y="402"/>
                    <a:pt x="0" y="623"/>
                  </a:cubicBezTo>
                  <a:cubicBezTo>
                    <a:pt x="0" y="626"/>
                    <a:pt x="0" y="626"/>
                    <a:pt x="0" y="626"/>
                  </a:cubicBezTo>
                  <a:cubicBezTo>
                    <a:pt x="0" y="849"/>
                    <a:pt x="161" y="977"/>
                    <a:pt x="324" y="977"/>
                  </a:cubicBezTo>
                  <a:cubicBezTo>
                    <a:pt x="448" y="977"/>
                    <a:pt x="528" y="908"/>
                    <a:pt x="583" y="826"/>
                  </a:cubicBezTo>
                  <a:cubicBezTo>
                    <a:pt x="583" y="918"/>
                    <a:pt x="583" y="918"/>
                    <a:pt x="583" y="918"/>
                  </a:cubicBezTo>
                  <a:cubicBezTo>
                    <a:pt x="583" y="947"/>
                    <a:pt x="605" y="969"/>
                    <a:pt x="634" y="969"/>
                  </a:cubicBezTo>
                  <a:cubicBezTo>
                    <a:pt x="662" y="969"/>
                    <a:pt x="684" y="947"/>
                    <a:pt x="684" y="918"/>
                  </a:cubicBezTo>
                  <a:cubicBezTo>
                    <a:pt x="684" y="51"/>
                    <a:pt x="684" y="51"/>
                    <a:pt x="684" y="51"/>
                  </a:cubicBezTo>
                  <a:cubicBezTo>
                    <a:pt x="684" y="22"/>
                    <a:pt x="662" y="0"/>
                    <a:pt x="633" y="0"/>
                  </a:cubicBezTo>
                  <a:moveTo>
                    <a:pt x="587" y="625"/>
                  </a:moveTo>
                  <a:cubicBezTo>
                    <a:pt x="587" y="780"/>
                    <a:pt x="468" y="887"/>
                    <a:pt x="342" y="887"/>
                  </a:cubicBezTo>
                  <a:cubicBezTo>
                    <a:pt x="215" y="887"/>
                    <a:pt x="104" y="784"/>
                    <a:pt x="104" y="625"/>
                  </a:cubicBezTo>
                  <a:cubicBezTo>
                    <a:pt x="104" y="622"/>
                    <a:pt x="104" y="622"/>
                    <a:pt x="104" y="622"/>
                  </a:cubicBezTo>
                  <a:cubicBezTo>
                    <a:pt x="104" y="458"/>
                    <a:pt x="211" y="361"/>
                    <a:pt x="342" y="361"/>
                  </a:cubicBezTo>
                  <a:cubicBezTo>
                    <a:pt x="468" y="361"/>
                    <a:pt x="587" y="466"/>
                    <a:pt x="587" y="622"/>
                  </a:cubicBezTo>
                  <a:lnTo>
                    <a:pt x="587" y="6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10"/>
            <p:cNvSpPr>
              <a:spLocks/>
            </p:cNvSpPr>
            <p:nvPr userDrawn="1"/>
          </p:nvSpPr>
          <p:spPr bwMode="auto">
            <a:xfrm>
              <a:off x="-16" y="5101"/>
              <a:ext cx="1087" cy="447"/>
            </a:xfrm>
            <a:custGeom>
              <a:avLst/>
              <a:gdLst>
                <a:gd name="T0" fmla="*/ 1524 w 1764"/>
                <a:gd name="T1" fmla="*/ 13 h 724"/>
                <a:gd name="T2" fmla="*/ 1311 w 1764"/>
                <a:gd name="T3" fmla="*/ 104 h 724"/>
                <a:gd name="T4" fmla="*/ 1106 w 1764"/>
                <a:gd name="T5" fmla="*/ 13 h 724"/>
                <a:gd name="T6" fmla="*/ 904 w 1764"/>
                <a:gd name="T7" fmla="*/ 104 h 724"/>
                <a:gd name="T8" fmla="*/ 725 w 1764"/>
                <a:gd name="T9" fmla="*/ 13 h 724"/>
                <a:gd name="T10" fmla="*/ 508 w 1764"/>
                <a:gd name="T11" fmla="*/ 161 h 724"/>
                <a:gd name="T12" fmla="*/ 372 w 1764"/>
                <a:gd name="T13" fmla="*/ 482 h 724"/>
                <a:gd name="T14" fmla="*/ 197 w 1764"/>
                <a:gd name="T15" fmla="*/ 70 h 724"/>
                <a:gd name="T16" fmla="*/ 70 w 1764"/>
                <a:gd name="T17" fmla="*/ 22 h 724"/>
                <a:gd name="T18" fmla="*/ 23 w 1764"/>
                <a:gd name="T19" fmla="*/ 150 h 724"/>
                <a:gd name="T20" fmla="*/ 236 w 1764"/>
                <a:gd name="T21" fmla="*/ 613 h 724"/>
                <a:gd name="T22" fmla="*/ 372 w 1764"/>
                <a:gd name="T23" fmla="*/ 724 h 724"/>
                <a:gd name="T24" fmla="*/ 507 w 1764"/>
                <a:gd name="T25" fmla="*/ 613 h 724"/>
                <a:gd name="T26" fmla="*/ 695 w 1764"/>
                <a:gd name="T27" fmla="*/ 204 h 724"/>
                <a:gd name="T28" fmla="*/ 722 w 1764"/>
                <a:gd name="T29" fmla="*/ 187 h 724"/>
                <a:gd name="T30" fmla="*/ 751 w 1764"/>
                <a:gd name="T31" fmla="*/ 217 h 724"/>
                <a:gd name="T32" fmla="*/ 751 w 1764"/>
                <a:gd name="T33" fmla="*/ 613 h 724"/>
                <a:gd name="T34" fmla="*/ 850 w 1764"/>
                <a:gd name="T35" fmla="*/ 724 h 724"/>
                <a:gd name="T36" fmla="*/ 951 w 1764"/>
                <a:gd name="T37" fmla="*/ 613 h 724"/>
                <a:gd name="T38" fmla="*/ 951 w 1764"/>
                <a:gd name="T39" fmla="*/ 289 h 724"/>
                <a:gd name="T40" fmla="*/ 1056 w 1764"/>
                <a:gd name="T41" fmla="*/ 186 h 724"/>
                <a:gd name="T42" fmla="*/ 1158 w 1764"/>
                <a:gd name="T43" fmla="*/ 289 h 724"/>
                <a:gd name="T44" fmla="*/ 1158 w 1764"/>
                <a:gd name="T45" fmla="*/ 613 h 724"/>
                <a:gd name="T46" fmla="*/ 1257 w 1764"/>
                <a:gd name="T47" fmla="*/ 724 h 724"/>
                <a:gd name="T48" fmla="*/ 1358 w 1764"/>
                <a:gd name="T49" fmla="*/ 613 h 724"/>
                <a:gd name="T50" fmla="*/ 1358 w 1764"/>
                <a:gd name="T51" fmla="*/ 289 h 724"/>
                <a:gd name="T52" fmla="*/ 1463 w 1764"/>
                <a:gd name="T53" fmla="*/ 186 h 724"/>
                <a:gd name="T54" fmla="*/ 1565 w 1764"/>
                <a:gd name="T55" fmla="*/ 289 h 724"/>
                <a:gd name="T56" fmla="*/ 1565 w 1764"/>
                <a:gd name="T57" fmla="*/ 613 h 724"/>
                <a:gd name="T58" fmla="*/ 1664 w 1764"/>
                <a:gd name="T59" fmla="*/ 724 h 724"/>
                <a:gd name="T60" fmla="*/ 1764 w 1764"/>
                <a:gd name="T61" fmla="*/ 613 h 724"/>
                <a:gd name="T62" fmla="*/ 1764 w 1764"/>
                <a:gd name="T63" fmla="*/ 244 h 724"/>
                <a:gd name="T64" fmla="*/ 1524 w 1764"/>
                <a:gd name="T65" fmla="*/ 13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764" h="724">
                  <a:moveTo>
                    <a:pt x="1524" y="13"/>
                  </a:moveTo>
                  <a:cubicBezTo>
                    <a:pt x="1393" y="13"/>
                    <a:pt x="1311" y="104"/>
                    <a:pt x="1311" y="104"/>
                  </a:cubicBezTo>
                  <a:cubicBezTo>
                    <a:pt x="1267" y="47"/>
                    <a:pt x="1207" y="13"/>
                    <a:pt x="1106" y="13"/>
                  </a:cubicBezTo>
                  <a:cubicBezTo>
                    <a:pt x="998" y="13"/>
                    <a:pt x="904" y="104"/>
                    <a:pt x="904" y="104"/>
                  </a:cubicBezTo>
                  <a:cubicBezTo>
                    <a:pt x="861" y="47"/>
                    <a:pt x="786" y="13"/>
                    <a:pt x="725" y="13"/>
                  </a:cubicBezTo>
                  <a:cubicBezTo>
                    <a:pt x="630" y="13"/>
                    <a:pt x="554" y="55"/>
                    <a:pt x="508" y="161"/>
                  </a:cubicBezTo>
                  <a:cubicBezTo>
                    <a:pt x="372" y="482"/>
                    <a:pt x="372" y="482"/>
                    <a:pt x="372" y="482"/>
                  </a:cubicBezTo>
                  <a:cubicBezTo>
                    <a:pt x="197" y="70"/>
                    <a:pt x="197" y="70"/>
                    <a:pt x="197" y="70"/>
                  </a:cubicBezTo>
                  <a:cubicBezTo>
                    <a:pt x="175" y="22"/>
                    <a:pt x="121" y="0"/>
                    <a:pt x="70" y="22"/>
                  </a:cubicBezTo>
                  <a:cubicBezTo>
                    <a:pt x="19" y="45"/>
                    <a:pt x="0" y="101"/>
                    <a:pt x="23" y="150"/>
                  </a:cubicBezTo>
                  <a:cubicBezTo>
                    <a:pt x="236" y="613"/>
                    <a:pt x="236" y="613"/>
                    <a:pt x="236" y="613"/>
                  </a:cubicBezTo>
                  <a:cubicBezTo>
                    <a:pt x="270" y="686"/>
                    <a:pt x="305" y="724"/>
                    <a:pt x="372" y="724"/>
                  </a:cubicBezTo>
                  <a:cubicBezTo>
                    <a:pt x="443" y="724"/>
                    <a:pt x="474" y="683"/>
                    <a:pt x="507" y="613"/>
                  </a:cubicBezTo>
                  <a:cubicBezTo>
                    <a:pt x="507" y="613"/>
                    <a:pt x="693" y="208"/>
                    <a:pt x="695" y="204"/>
                  </a:cubicBezTo>
                  <a:cubicBezTo>
                    <a:pt x="697" y="200"/>
                    <a:pt x="703" y="186"/>
                    <a:pt x="722" y="187"/>
                  </a:cubicBezTo>
                  <a:cubicBezTo>
                    <a:pt x="738" y="187"/>
                    <a:pt x="751" y="199"/>
                    <a:pt x="751" y="217"/>
                  </a:cubicBezTo>
                  <a:cubicBezTo>
                    <a:pt x="751" y="613"/>
                    <a:pt x="751" y="613"/>
                    <a:pt x="751" y="613"/>
                  </a:cubicBezTo>
                  <a:cubicBezTo>
                    <a:pt x="751" y="674"/>
                    <a:pt x="785" y="724"/>
                    <a:pt x="850" y="724"/>
                  </a:cubicBezTo>
                  <a:cubicBezTo>
                    <a:pt x="915" y="724"/>
                    <a:pt x="951" y="674"/>
                    <a:pt x="951" y="613"/>
                  </a:cubicBezTo>
                  <a:cubicBezTo>
                    <a:pt x="951" y="289"/>
                    <a:pt x="951" y="289"/>
                    <a:pt x="951" y="289"/>
                  </a:cubicBezTo>
                  <a:cubicBezTo>
                    <a:pt x="951" y="226"/>
                    <a:pt x="995" y="186"/>
                    <a:pt x="1056" y="186"/>
                  </a:cubicBezTo>
                  <a:cubicBezTo>
                    <a:pt x="1118" y="186"/>
                    <a:pt x="1158" y="228"/>
                    <a:pt x="1158" y="289"/>
                  </a:cubicBezTo>
                  <a:cubicBezTo>
                    <a:pt x="1158" y="613"/>
                    <a:pt x="1158" y="613"/>
                    <a:pt x="1158" y="613"/>
                  </a:cubicBezTo>
                  <a:cubicBezTo>
                    <a:pt x="1158" y="674"/>
                    <a:pt x="1192" y="724"/>
                    <a:pt x="1257" y="724"/>
                  </a:cubicBezTo>
                  <a:cubicBezTo>
                    <a:pt x="1322" y="724"/>
                    <a:pt x="1358" y="674"/>
                    <a:pt x="1358" y="613"/>
                  </a:cubicBezTo>
                  <a:cubicBezTo>
                    <a:pt x="1358" y="289"/>
                    <a:pt x="1358" y="289"/>
                    <a:pt x="1358" y="289"/>
                  </a:cubicBezTo>
                  <a:cubicBezTo>
                    <a:pt x="1358" y="226"/>
                    <a:pt x="1402" y="186"/>
                    <a:pt x="1463" y="186"/>
                  </a:cubicBezTo>
                  <a:cubicBezTo>
                    <a:pt x="1524" y="186"/>
                    <a:pt x="1565" y="228"/>
                    <a:pt x="1565" y="289"/>
                  </a:cubicBezTo>
                  <a:cubicBezTo>
                    <a:pt x="1565" y="613"/>
                    <a:pt x="1565" y="613"/>
                    <a:pt x="1565" y="613"/>
                  </a:cubicBezTo>
                  <a:cubicBezTo>
                    <a:pt x="1565" y="674"/>
                    <a:pt x="1599" y="724"/>
                    <a:pt x="1664" y="724"/>
                  </a:cubicBezTo>
                  <a:cubicBezTo>
                    <a:pt x="1729" y="724"/>
                    <a:pt x="1764" y="674"/>
                    <a:pt x="1764" y="613"/>
                  </a:cubicBezTo>
                  <a:cubicBezTo>
                    <a:pt x="1764" y="244"/>
                    <a:pt x="1764" y="244"/>
                    <a:pt x="1764" y="244"/>
                  </a:cubicBezTo>
                  <a:cubicBezTo>
                    <a:pt x="1764" y="108"/>
                    <a:pt x="1655" y="13"/>
                    <a:pt x="1524" y="1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11"/>
            <p:cNvSpPr>
              <a:spLocks noEditPoints="1"/>
            </p:cNvSpPr>
            <p:nvPr userDrawn="1"/>
          </p:nvSpPr>
          <p:spPr bwMode="auto">
            <a:xfrm>
              <a:off x="3104" y="4944"/>
              <a:ext cx="103" cy="103"/>
            </a:xfrm>
            <a:custGeom>
              <a:avLst/>
              <a:gdLst>
                <a:gd name="T0" fmla="*/ 0 w 167"/>
                <a:gd name="T1" fmla="*/ 84 h 167"/>
                <a:gd name="T2" fmla="*/ 0 w 167"/>
                <a:gd name="T3" fmla="*/ 83 h 167"/>
                <a:gd name="T4" fmla="*/ 84 w 167"/>
                <a:gd name="T5" fmla="*/ 0 h 167"/>
                <a:gd name="T6" fmla="*/ 167 w 167"/>
                <a:gd name="T7" fmla="*/ 83 h 167"/>
                <a:gd name="T8" fmla="*/ 167 w 167"/>
                <a:gd name="T9" fmla="*/ 83 h 167"/>
                <a:gd name="T10" fmla="*/ 84 w 167"/>
                <a:gd name="T11" fmla="*/ 167 h 167"/>
                <a:gd name="T12" fmla="*/ 0 w 167"/>
                <a:gd name="T13" fmla="*/ 84 h 167"/>
                <a:gd name="T14" fmla="*/ 151 w 167"/>
                <a:gd name="T15" fmla="*/ 83 h 167"/>
                <a:gd name="T16" fmla="*/ 151 w 167"/>
                <a:gd name="T17" fmla="*/ 83 h 167"/>
                <a:gd name="T18" fmla="*/ 84 w 167"/>
                <a:gd name="T19" fmla="*/ 15 h 167"/>
                <a:gd name="T20" fmla="*/ 16 w 167"/>
                <a:gd name="T21" fmla="*/ 83 h 167"/>
                <a:gd name="T22" fmla="*/ 16 w 167"/>
                <a:gd name="T23" fmla="*/ 84 h 167"/>
                <a:gd name="T24" fmla="*/ 84 w 167"/>
                <a:gd name="T25" fmla="*/ 152 h 167"/>
                <a:gd name="T26" fmla="*/ 151 w 167"/>
                <a:gd name="T27" fmla="*/ 83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7" h="167">
                  <a:moveTo>
                    <a:pt x="0" y="84"/>
                  </a:moveTo>
                  <a:cubicBezTo>
                    <a:pt x="0" y="83"/>
                    <a:pt x="0" y="83"/>
                    <a:pt x="0" y="83"/>
                  </a:cubicBezTo>
                  <a:cubicBezTo>
                    <a:pt x="0" y="38"/>
                    <a:pt x="37" y="0"/>
                    <a:pt x="84" y="0"/>
                  </a:cubicBezTo>
                  <a:cubicBezTo>
                    <a:pt x="131" y="0"/>
                    <a:pt x="167" y="38"/>
                    <a:pt x="167" y="83"/>
                  </a:cubicBezTo>
                  <a:cubicBezTo>
                    <a:pt x="167" y="83"/>
                    <a:pt x="167" y="83"/>
                    <a:pt x="167" y="83"/>
                  </a:cubicBezTo>
                  <a:cubicBezTo>
                    <a:pt x="167" y="129"/>
                    <a:pt x="130" y="167"/>
                    <a:pt x="84" y="167"/>
                  </a:cubicBezTo>
                  <a:cubicBezTo>
                    <a:pt x="36" y="167"/>
                    <a:pt x="0" y="130"/>
                    <a:pt x="0" y="84"/>
                  </a:cubicBezTo>
                  <a:moveTo>
                    <a:pt x="151" y="83"/>
                  </a:moveTo>
                  <a:cubicBezTo>
                    <a:pt x="151" y="83"/>
                    <a:pt x="151" y="83"/>
                    <a:pt x="151" y="83"/>
                  </a:cubicBezTo>
                  <a:cubicBezTo>
                    <a:pt x="151" y="46"/>
                    <a:pt x="122" y="15"/>
                    <a:pt x="84" y="15"/>
                  </a:cubicBezTo>
                  <a:cubicBezTo>
                    <a:pt x="45" y="15"/>
                    <a:pt x="16" y="46"/>
                    <a:pt x="16" y="83"/>
                  </a:cubicBezTo>
                  <a:cubicBezTo>
                    <a:pt x="16" y="84"/>
                    <a:pt x="16" y="84"/>
                    <a:pt x="16" y="84"/>
                  </a:cubicBezTo>
                  <a:cubicBezTo>
                    <a:pt x="16" y="121"/>
                    <a:pt x="45" y="152"/>
                    <a:pt x="84" y="152"/>
                  </a:cubicBezTo>
                  <a:cubicBezTo>
                    <a:pt x="122" y="152"/>
                    <a:pt x="151" y="121"/>
                    <a:pt x="151" y="8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12"/>
            <p:cNvSpPr>
              <a:spLocks noEditPoints="1"/>
            </p:cNvSpPr>
            <p:nvPr userDrawn="1"/>
          </p:nvSpPr>
          <p:spPr bwMode="auto">
            <a:xfrm>
              <a:off x="3136" y="4970"/>
              <a:ext cx="42" cy="50"/>
            </a:xfrm>
            <a:custGeom>
              <a:avLst/>
              <a:gdLst>
                <a:gd name="T0" fmla="*/ 0 w 67"/>
                <a:gd name="T1" fmla="*/ 9 h 81"/>
                <a:gd name="T2" fmla="*/ 9 w 67"/>
                <a:gd name="T3" fmla="*/ 0 h 81"/>
                <a:gd name="T4" fmla="*/ 36 w 67"/>
                <a:gd name="T5" fmla="*/ 0 h 81"/>
                <a:gd name="T6" fmla="*/ 60 w 67"/>
                <a:gd name="T7" fmla="*/ 8 h 81"/>
                <a:gd name="T8" fmla="*/ 67 w 67"/>
                <a:gd name="T9" fmla="*/ 26 h 81"/>
                <a:gd name="T10" fmla="*/ 67 w 67"/>
                <a:gd name="T11" fmla="*/ 27 h 81"/>
                <a:gd name="T12" fmla="*/ 51 w 67"/>
                <a:gd name="T13" fmla="*/ 51 h 81"/>
                <a:gd name="T14" fmla="*/ 63 w 67"/>
                <a:gd name="T15" fmla="*/ 66 h 81"/>
                <a:gd name="T16" fmla="*/ 66 w 67"/>
                <a:gd name="T17" fmla="*/ 73 h 81"/>
                <a:gd name="T18" fmla="*/ 58 w 67"/>
                <a:gd name="T19" fmla="*/ 81 h 81"/>
                <a:gd name="T20" fmla="*/ 49 w 67"/>
                <a:gd name="T21" fmla="*/ 76 h 81"/>
                <a:gd name="T22" fmla="*/ 32 w 67"/>
                <a:gd name="T23" fmla="*/ 55 h 81"/>
                <a:gd name="T24" fmla="*/ 17 w 67"/>
                <a:gd name="T25" fmla="*/ 55 h 81"/>
                <a:gd name="T26" fmla="*/ 17 w 67"/>
                <a:gd name="T27" fmla="*/ 72 h 81"/>
                <a:gd name="T28" fmla="*/ 9 w 67"/>
                <a:gd name="T29" fmla="*/ 81 h 81"/>
                <a:gd name="T30" fmla="*/ 0 w 67"/>
                <a:gd name="T31" fmla="*/ 72 h 81"/>
                <a:gd name="T32" fmla="*/ 0 w 67"/>
                <a:gd name="T33" fmla="*/ 9 h 81"/>
                <a:gd name="T34" fmla="*/ 35 w 67"/>
                <a:gd name="T35" fmla="*/ 39 h 81"/>
                <a:gd name="T36" fmla="*/ 49 w 67"/>
                <a:gd name="T37" fmla="*/ 27 h 81"/>
                <a:gd name="T38" fmla="*/ 49 w 67"/>
                <a:gd name="T39" fmla="*/ 27 h 81"/>
                <a:gd name="T40" fmla="*/ 35 w 67"/>
                <a:gd name="T41" fmla="*/ 16 h 81"/>
                <a:gd name="T42" fmla="*/ 17 w 67"/>
                <a:gd name="T43" fmla="*/ 16 h 81"/>
                <a:gd name="T44" fmla="*/ 17 w 67"/>
                <a:gd name="T45" fmla="*/ 39 h 81"/>
                <a:gd name="T46" fmla="*/ 35 w 67"/>
                <a:gd name="T47" fmla="*/ 39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7" h="81">
                  <a:moveTo>
                    <a:pt x="0" y="9"/>
                  </a:moveTo>
                  <a:cubicBezTo>
                    <a:pt x="0" y="4"/>
                    <a:pt x="4" y="0"/>
                    <a:pt x="9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47" y="0"/>
                    <a:pt x="55" y="3"/>
                    <a:pt x="60" y="8"/>
                  </a:cubicBezTo>
                  <a:cubicBezTo>
                    <a:pt x="65" y="12"/>
                    <a:pt x="67" y="19"/>
                    <a:pt x="67" y="26"/>
                  </a:cubicBezTo>
                  <a:cubicBezTo>
                    <a:pt x="67" y="27"/>
                    <a:pt x="67" y="27"/>
                    <a:pt x="67" y="27"/>
                  </a:cubicBezTo>
                  <a:cubicBezTo>
                    <a:pt x="67" y="39"/>
                    <a:pt x="61" y="47"/>
                    <a:pt x="51" y="51"/>
                  </a:cubicBezTo>
                  <a:cubicBezTo>
                    <a:pt x="63" y="66"/>
                    <a:pt x="63" y="66"/>
                    <a:pt x="63" y="66"/>
                  </a:cubicBezTo>
                  <a:cubicBezTo>
                    <a:pt x="65" y="68"/>
                    <a:pt x="66" y="70"/>
                    <a:pt x="66" y="73"/>
                  </a:cubicBezTo>
                  <a:cubicBezTo>
                    <a:pt x="66" y="78"/>
                    <a:pt x="62" y="81"/>
                    <a:pt x="58" y="81"/>
                  </a:cubicBezTo>
                  <a:cubicBezTo>
                    <a:pt x="54" y="81"/>
                    <a:pt x="51" y="79"/>
                    <a:pt x="49" y="76"/>
                  </a:cubicBezTo>
                  <a:cubicBezTo>
                    <a:pt x="32" y="55"/>
                    <a:pt x="32" y="55"/>
                    <a:pt x="32" y="55"/>
                  </a:cubicBezTo>
                  <a:cubicBezTo>
                    <a:pt x="17" y="55"/>
                    <a:pt x="17" y="55"/>
                    <a:pt x="17" y="55"/>
                  </a:cubicBezTo>
                  <a:cubicBezTo>
                    <a:pt x="17" y="72"/>
                    <a:pt x="17" y="72"/>
                    <a:pt x="17" y="72"/>
                  </a:cubicBezTo>
                  <a:cubicBezTo>
                    <a:pt x="17" y="77"/>
                    <a:pt x="14" y="81"/>
                    <a:pt x="9" y="81"/>
                  </a:cubicBezTo>
                  <a:cubicBezTo>
                    <a:pt x="4" y="81"/>
                    <a:pt x="0" y="77"/>
                    <a:pt x="0" y="72"/>
                  </a:cubicBezTo>
                  <a:lnTo>
                    <a:pt x="0" y="9"/>
                  </a:lnTo>
                  <a:close/>
                  <a:moveTo>
                    <a:pt x="35" y="39"/>
                  </a:moveTo>
                  <a:cubicBezTo>
                    <a:pt x="44" y="39"/>
                    <a:pt x="49" y="34"/>
                    <a:pt x="49" y="27"/>
                  </a:cubicBezTo>
                  <a:cubicBezTo>
                    <a:pt x="49" y="27"/>
                    <a:pt x="49" y="27"/>
                    <a:pt x="49" y="27"/>
                  </a:cubicBezTo>
                  <a:cubicBezTo>
                    <a:pt x="49" y="20"/>
                    <a:pt x="44" y="16"/>
                    <a:pt x="35" y="16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7" y="39"/>
                    <a:pt x="17" y="39"/>
                    <a:pt x="17" y="39"/>
                  </a:cubicBezTo>
                  <a:lnTo>
                    <a:pt x="35" y="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33445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Metric 2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703854" y="2209800"/>
            <a:ext cx="4387977" cy="1676400"/>
          </a:xfrm>
        </p:spPr>
        <p:txBody>
          <a:bodyPr anchor="b"/>
          <a:lstStyle>
            <a:lvl1pPr marL="3175" indent="0">
              <a:spcBef>
                <a:spcPts val="0"/>
              </a:spcBef>
              <a:buNone/>
              <a:defRPr sz="11000">
                <a:solidFill>
                  <a:schemeClr val="bg1"/>
                </a:solidFill>
              </a:defRPr>
            </a:lvl1pPr>
            <a:lvl2pPr marL="3175" indent="0">
              <a:spcBef>
                <a:spcPts val="0"/>
              </a:spcBef>
              <a:buNone/>
              <a:defRPr sz="11000">
                <a:solidFill>
                  <a:schemeClr val="bg1"/>
                </a:solidFill>
              </a:defRPr>
            </a:lvl2pPr>
            <a:lvl3pPr marL="3175" indent="0">
              <a:spcBef>
                <a:spcPts val="0"/>
              </a:spcBef>
              <a:buNone/>
              <a:defRPr sz="11000">
                <a:solidFill>
                  <a:schemeClr val="bg1"/>
                </a:solidFill>
              </a:defRPr>
            </a:lvl3pPr>
            <a:lvl4pPr marL="3175" indent="0">
              <a:spcBef>
                <a:spcPts val="0"/>
              </a:spcBef>
              <a:buNone/>
              <a:defRPr sz="11000">
                <a:solidFill>
                  <a:schemeClr val="bg1"/>
                </a:solidFill>
              </a:defRPr>
            </a:lvl4pPr>
            <a:lvl5pPr marL="3175" indent="0">
              <a:spcBef>
                <a:spcPts val="0"/>
              </a:spcBef>
              <a:buNone/>
              <a:defRPr sz="11000">
                <a:solidFill>
                  <a:schemeClr val="bg1"/>
                </a:solidFill>
              </a:defRPr>
            </a:lvl5pPr>
            <a:lvl6pPr marL="3175" indent="0">
              <a:spcBef>
                <a:spcPts val="0"/>
              </a:spcBef>
              <a:buNone/>
              <a:defRPr sz="11000">
                <a:solidFill>
                  <a:schemeClr val="bg1"/>
                </a:solidFill>
              </a:defRPr>
            </a:lvl6pPr>
            <a:lvl7pPr marL="3175" indent="0">
              <a:spcBef>
                <a:spcPts val="0"/>
              </a:spcBef>
              <a:buNone/>
              <a:defRPr sz="11000">
                <a:solidFill>
                  <a:schemeClr val="bg1"/>
                </a:solidFill>
              </a:defRPr>
            </a:lvl7pPr>
            <a:lvl8pPr marL="3175" indent="0">
              <a:spcBef>
                <a:spcPts val="0"/>
              </a:spcBef>
              <a:buNone/>
              <a:defRPr sz="11000">
                <a:solidFill>
                  <a:schemeClr val="bg1"/>
                </a:solidFill>
              </a:defRPr>
            </a:lvl8pPr>
            <a:lvl9pPr marL="3175" indent="0">
              <a:spcBef>
                <a:spcPts val="0"/>
              </a:spcBef>
              <a:buNone/>
              <a:defRPr sz="110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XX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703854" y="3886200"/>
            <a:ext cx="4387977" cy="1066800"/>
          </a:xfrm>
        </p:spPr>
        <p:txBody>
          <a:bodyPr/>
          <a:lstStyle>
            <a:lvl1pPr marL="3175" indent="0">
              <a:spcBef>
                <a:spcPts val="0"/>
              </a:spcBef>
              <a:buNone/>
              <a:defRPr sz="2400" cap="none" baseline="0">
                <a:solidFill>
                  <a:schemeClr val="bg1"/>
                </a:solidFill>
              </a:defRPr>
            </a:lvl1pPr>
            <a:lvl2pPr marL="3175" indent="0">
              <a:spcBef>
                <a:spcPts val="0"/>
              </a:spcBef>
              <a:buNone/>
              <a:defRPr sz="2400" cap="none" baseline="0">
                <a:solidFill>
                  <a:schemeClr val="bg1"/>
                </a:solidFill>
              </a:defRPr>
            </a:lvl2pPr>
            <a:lvl3pPr marL="3175" indent="0">
              <a:spcBef>
                <a:spcPts val="0"/>
              </a:spcBef>
              <a:buNone/>
              <a:defRPr sz="2000" cap="all" baseline="0">
                <a:solidFill>
                  <a:schemeClr val="bg1"/>
                </a:solidFill>
              </a:defRPr>
            </a:lvl3pPr>
            <a:lvl4pPr marL="3175" indent="0">
              <a:spcBef>
                <a:spcPts val="0"/>
              </a:spcBef>
              <a:buNone/>
              <a:defRPr sz="2000" cap="all" baseline="0">
                <a:solidFill>
                  <a:schemeClr val="bg1"/>
                </a:solidFill>
              </a:defRPr>
            </a:lvl4pPr>
            <a:lvl5pPr marL="3175" indent="0">
              <a:spcBef>
                <a:spcPts val="0"/>
              </a:spcBef>
              <a:buNone/>
              <a:defRPr sz="2000" cap="all" baseline="0">
                <a:solidFill>
                  <a:schemeClr val="bg1"/>
                </a:solidFill>
              </a:defRPr>
            </a:lvl5pPr>
            <a:lvl6pPr marL="3175" indent="0">
              <a:spcBef>
                <a:spcPts val="0"/>
              </a:spcBef>
              <a:buNone/>
              <a:defRPr sz="2000" cap="all" baseline="0">
                <a:solidFill>
                  <a:schemeClr val="bg1"/>
                </a:solidFill>
              </a:defRPr>
            </a:lvl6pPr>
            <a:lvl7pPr marL="3175" indent="0">
              <a:spcBef>
                <a:spcPts val="0"/>
              </a:spcBef>
              <a:buNone/>
              <a:defRPr sz="2000" cap="all" baseline="0">
                <a:solidFill>
                  <a:schemeClr val="bg1"/>
                </a:solidFill>
              </a:defRPr>
            </a:lvl7pPr>
            <a:lvl8pPr marL="3175" indent="0">
              <a:spcBef>
                <a:spcPts val="0"/>
              </a:spcBef>
              <a:buNone/>
              <a:defRPr sz="2000" cap="all" baseline="0">
                <a:solidFill>
                  <a:schemeClr val="bg1"/>
                </a:solidFill>
              </a:defRPr>
            </a:lvl8pPr>
            <a:lvl9pPr marL="3175" indent="0">
              <a:spcBef>
                <a:spcPts val="0"/>
              </a:spcBef>
              <a:buNone/>
              <a:defRPr sz="2000" cap="all" baseline="0"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grpSp>
        <p:nvGrpSpPr>
          <p:cNvPr id="17" name="Group 4"/>
          <p:cNvGrpSpPr>
            <a:grpSpLocks noChangeAspect="1"/>
          </p:cNvGrpSpPr>
          <p:nvPr userDrawn="1"/>
        </p:nvGrpSpPr>
        <p:grpSpPr bwMode="auto">
          <a:xfrm>
            <a:off x="615496" y="6376991"/>
            <a:ext cx="1293867" cy="242475"/>
            <a:chOff x="-16" y="4944"/>
            <a:chExt cx="3223" cy="604"/>
          </a:xfrm>
          <a:solidFill>
            <a:schemeClr val="bg1"/>
          </a:solidFill>
        </p:grpSpPr>
        <p:sp>
          <p:nvSpPr>
            <p:cNvPr id="18" name="Freeform 5"/>
            <p:cNvSpPr>
              <a:spLocks/>
            </p:cNvSpPr>
            <p:nvPr userDrawn="1"/>
          </p:nvSpPr>
          <p:spPr bwMode="auto">
            <a:xfrm>
              <a:off x="1098" y="5116"/>
              <a:ext cx="612" cy="429"/>
            </a:xfrm>
            <a:custGeom>
              <a:avLst/>
              <a:gdLst>
                <a:gd name="T0" fmla="*/ 943 w 993"/>
                <a:gd name="T1" fmla="*/ 0 h 694"/>
                <a:gd name="T2" fmla="*/ 894 w 993"/>
                <a:gd name="T3" fmla="*/ 39 h 694"/>
                <a:gd name="T4" fmla="*/ 721 w 993"/>
                <a:gd name="T5" fmla="*/ 550 h 694"/>
                <a:gd name="T6" fmla="*/ 551 w 993"/>
                <a:gd name="T7" fmla="*/ 40 h 694"/>
                <a:gd name="T8" fmla="*/ 499 w 993"/>
                <a:gd name="T9" fmla="*/ 0 h 694"/>
                <a:gd name="T10" fmla="*/ 494 w 993"/>
                <a:gd name="T11" fmla="*/ 0 h 694"/>
                <a:gd name="T12" fmla="*/ 444 w 993"/>
                <a:gd name="T13" fmla="*/ 40 h 694"/>
                <a:gd name="T14" fmla="*/ 272 w 993"/>
                <a:gd name="T15" fmla="*/ 550 h 694"/>
                <a:gd name="T16" fmla="*/ 102 w 993"/>
                <a:gd name="T17" fmla="*/ 42 h 694"/>
                <a:gd name="T18" fmla="*/ 51 w 993"/>
                <a:gd name="T19" fmla="*/ 0 h 694"/>
                <a:gd name="T20" fmla="*/ 0 w 993"/>
                <a:gd name="T21" fmla="*/ 48 h 694"/>
                <a:gd name="T22" fmla="*/ 6 w 993"/>
                <a:gd name="T23" fmla="*/ 76 h 694"/>
                <a:gd name="T24" fmla="*/ 212 w 993"/>
                <a:gd name="T25" fmla="*/ 648 h 694"/>
                <a:gd name="T26" fmla="*/ 268 w 993"/>
                <a:gd name="T27" fmla="*/ 694 h 694"/>
                <a:gd name="T28" fmla="*/ 271 w 993"/>
                <a:gd name="T29" fmla="*/ 694 h 694"/>
                <a:gd name="T30" fmla="*/ 326 w 993"/>
                <a:gd name="T31" fmla="*/ 648 h 694"/>
                <a:gd name="T32" fmla="*/ 496 w 993"/>
                <a:gd name="T33" fmla="*/ 154 h 694"/>
                <a:gd name="T34" fmla="*/ 665 w 993"/>
                <a:gd name="T35" fmla="*/ 648 h 694"/>
                <a:gd name="T36" fmla="*/ 720 w 993"/>
                <a:gd name="T37" fmla="*/ 694 h 694"/>
                <a:gd name="T38" fmla="*/ 724 w 993"/>
                <a:gd name="T39" fmla="*/ 694 h 694"/>
                <a:gd name="T40" fmla="*/ 779 w 993"/>
                <a:gd name="T41" fmla="*/ 648 h 694"/>
                <a:gd name="T42" fmla="*/ 986 w 993"/>
                <a:gd name="T43" fmla="*/ 74 h 694"/>
                <a:gd name="T44" fmla="*/ 993 w 993"/>
                <a:gd name="T45" fmla="*/ 47 h 694"/>
                <a:gd name="T46" fmla="*/ 943 w 993"/>
                <a:gd name="T47" fmla="*/ 0 h 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93" h="694">
                  <a:moveTo>
                    <a:pt x="943" y="0"/>
                  </a:moveTo>
                  <a:cubicBezTo>
                    <a:pt x="915" y="0"/>
                    <a:pt x="901" y="18"/>
                    <a:pt x="894" y="39"/>
                  </a:cubicBezTo>
                  <a:cubicBezTo>
                    <a:pt x="721" y="550"/>
                    <a:pt x="721" y="550"/>
                    <a:pt x="721" y="550"/>
                  </a:cubicBezTo>
                  <a:cubicBezTo>
                    <a:pt x="551" y="40"/>
                    <a:pt x="551" y="40"/>
                    <a:pt x="551" y="40"/>
                  </a:cubicBezTo>
                  <a:cubicBezTo>
                    <a:pt x="543" y="17"/>
                    <a:pt x="526" y="0"/>
                    <a:pt x="499" y="0"/>
                  </a:cubicBezTo>
                  <a:cubicBezTo>
                    <a:pt x="494" y="0"/>
                    <a:pt x="494" y="0"/>
                    <a:pt x="494" y="0"/>
                  </a:cubicBezTo>
                  <a:cubicBezTo>
                    <a:pt x="467" y="0"/>
                    <a:pt x="452" y="17"/>
                    <a:pt x="444" y="40"/>
                  </a:cubicBezTo>
                  <a:cubicBezTo>
                    <a:pt x="272" y="550"/>
                    <a:pt x="272" y="550"/>
                    <a:pt x="272" y="550"/>
                  </a:cubicBezTo>
                  <a:cubicBezTo>
                    <a:pt x="102" y="42"/>
                    <a:pt x="102" y="42"/>
                    <a:pt x="102" y="42"/>
                  </a:cubicBezTo>
                  <a:cubicBezTo>
                    <a:pt x="94" y="17"/>
                    <a:pt x="77" y="0"/>
                    <a:pt x="51" y="0"/>
                  </a:cubicBezTo>
                  <a:cubicBezTo>
                    <a:pt x="21" y="0"/>
                    <a:pt x="0" y="23"/>
                    <a:pt x="0" y="48"/>
                  </a:cubicBezTo>
                  <a:cubicBezTo>
                    <a:pt x="0" y="57"/>
                    <a:pt x="4" y="68"/>
                    <a:pt x="6" y="76"/>
                  </a:cubicBezTo>
                  <a:cubicBezTo>
                    <a:pt x="212" y="648"/>
                    <a:pt x="212" y="648"/>
                    <a:pt x="212" y="648"/>
                  </a:cubicBezTo>
                  <a:cubicBezTo>
                    <a:pt x="222" y="678"/>
                    <a:pt x="243" y="694"/>
                    <a:pt x="268" y="694"/>
                  </a:cubicBezTo>
                  <a:cubicBezTo>
                    <a:pt x="271" y="694"/>
                    <a:pt x="271" y="694"/>
                    <a:pt x="271" y="694"/>
                  </a:cubicBezTo>
                  <a:cubicBezTo>
                    <a:pt x="297" y="694"/>
                    <a:pt x="317" y="678"/>
                    <a:pt x="326" y="648"/>
                  </a:cubicBezTo>
                  <a:cubicBezTo>
                    <a:pt x="496" y="154"/>
                    <a:pt x="496" y="154"/>
                    <a:pt x="496" y="154"/>
                  </a:cubicBezTo>
                  <a:cubicBezTo>
                    <a:pt x="665" y="648"/>
                    <a:pt x="665" y="648"/>
                    <a:pt x="665" y="648"/>
                  </a:cubicBezTo>
                  <a:cubicBezTo>
                    <a:pt x="674" y="678"/>
                    <a:pt x="694" y="694"/>
                    <a:pt x="720" y="694"/>
                  </a:cubicBezTo>
                  <a:cubicBezTo>
                    <a:pt x="724" y="694"/>
                    <a:pt x="724" y="694"/>
                    <a:pt x="724" y="694"/>
                  </a:cubicBezTo>
                  <a:cubicBezTo>
                    <a:pt x="748" y="694"/>
                    <a:pt x="769" y="678"/>
                    <a:pt x="779" y="648"/>
                  </a:cubicBezTo>
                  <a:cubicBezTo>
                    <a:pt x="986" y="74"/>
                    <a:pt x="986" y="74"/>
                    <a:pt x="986" y="74"/>
                  </a:cubicBezTo>
                  <a:cubicBezTo>
                    <a:pt x="989" y="67"/>
                    <a:pt x="993" y="56"/>
                    <a:pt x="993" y="47"/>
                  </a:cubicBezTo>
                  <a:cubicBezTo>
                    <a:pt x="993" y="22"/>
                    <a:pt x="972" y="0"/>
                    <a:pt x="94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6"/>
            <p:cNvSpPr>
              <a:spLocks noEditPoints="1"/>
            </p:cNvSpPr>
            <p:nvPr userDrawn="1"/>
          </p:nvSpPr>
          <p:spPr bwMode="auto">
            <a:xfrm>
              <a:off x="1720" y="5111"/>
              <a:ext cx="417" cy="437"/>
            </a:xfrm>
            <a:custGeom>
              <a:avLst/>
              <a:gdLst>
                <a:gd name="T0" fmla="*/ 340 w 678"/>
                <a:gd name="T1" fmla="*/ 0 h 707"/>
                <a:gd name="T2" fmla="*/ 0 w 678"/>
                <a:gd name="T3" fmla="*/ 354 h 707"/>
                <a:gd name="T4" fmla="*/ 0 w 678"/>
                <a:gd name="T5" fmla="*/ 356 h 707"/>
                <a:gd name="T6" fmla="*/ 337 w 678"/>
                <a:gd name="T7" fmla="*/ 707 h 707"/>
                <a:gd name="T8" fmla="*/ 678 w 678"/>
                <a:gd name="T9" fmla="*/ 354 h 707"/>
                <a:gd name="T10" fmla="*/ 678 w 678"/>
                <a:gd name="T11" fmla="*/ 351 h 707"/>
                <a:gd name="T12" fmla="*/ 340 w 678"/>
                <a:gd name="T13" fmla="*/ 0 h 707"/>
                <a:gd name="T14" fmla="*/ 575 w 678"/>
                <a:gd name="T15" fmla="*/ 356 h 707"/>
                <a:gd name="T16" fmla="*/ 340 w 678"/>
                <a:gd name="T17" fmla="*/ 631 h 707"/>
                <a:gd name="T18" fmla="*/ 103 w 678"/>
                <a:gd name="T19" fmla="*/ 354 h 707"/>
                <a:gd name="T20" fmla="*/ 103 w 678"/>
                <a:gd name="T21" fmla="*/ 351 h 707"/>
                <a:gd name="T22" fmla="*/ 337 w 678"/>
                <a:gd name="T23" fmla="*/ 75 h 707"/>
                <a:gd name="T24" fmla="*/ 575 w 678"/>
                <a:gd name="T25" fmla="*/ 354 h 707"/>
                <a:gd name="T26" fmla="*/ 575 w 678"/>
                <a:gd name="T27" fmla="*/ 356 h 7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78" h="707">
                  <a:moveTo>
                    <a:pt x="340" y="0"/>
                  </a:moveTo>
                  <a:cubicBezTo>
                    <a:pt x="135" y="0"/>
                    <a:pt x="0" y="162"/>
                    <a:pt x="0" y="354"/>
                  </a:cubicBezTo>
                  <a:cubicBezTo>
                    <a:pt x="0" y="356"/>
                    <a:pt x="0" y="356"/>
                    <a:pt x="0" y="356"/>
                  </a:cubicBezTo>
                  <a:cubicBezTo>
                    <a:pt x="0" y="548"/>
                    <a:pt x="134" y="707"/>
                    <a:pt x="337" y="707"/>
                  </a:cubicBezTo>
                  <a:cubicBezTo>
                    <a:pt x="541" y="707"/>
                    <a:pt x="678" y="545"/>
                    <a:pt x="678" y="354"/>
                  </a:cubicBezTo>
                  <a:cubicBezTo>
                    <a:pt x="678" y="351"/>
                    <a:pt x="678" y="351"/>
                    <a:pt x="678" y="351"/>
                  </a:cubicBezTo>
                  <a:cubicBezTo>
                    <a:pt x="678" y="160"/>
                    <a:pt x="543" y="0"/>
                    <a:pt x="340" y="0"/>
                  </a:cubicBezTo>
                  <a:moveTo>
                    <a:pt x="575" y="356"/>
                  </a:moveTo>
                  <a:cubicBezTo>
                    <a:pt x="575" y="499"/>
                    <a:pt x="486" y="631"/>
                    <a:pt x="340" y="631"/>
                  </a:cubicBezTo>
                  <a:cubicBezTo>
                    <a:pt x="197" y="631"/>
                    <a:pt x="103" y="499"/>
                    <a:pt x="103" y="354"/>
                  </a:cubicBezTo>
                  <a:cubicBezTo>
                    <a:pt x="103" y="351"/>
                    <a:pt x="103" y="351"/>
                    <a:pt x="103" y="351"/>
                  </a:cubicBezTo>
                  <a:cubicBezTo>
                    <a:pt x="103" y="208"/>
                    <a:pt x="190" y="75"/>
                    <a:pt x="337" y="75"/>
                  </a:cubicBezTo>
                  <a:cubicBezTo>
                    <a:pt x="480" y="75"/>
                    <a:pt x="575" y="208"/>
                    <a:pt x="575" y="354"/>
                  </a:cubicBezTo>
                  <a:lnTo>
                    <a:pt x="575" y="3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7"/>
            <p:cNvSpPr>
              <a:spLocks/>
            </p:cNvSpPr>
            <p:nvPr userDrawn="1"/>
          </p:nvSpPr>
          <p:spPr bwMode="auto">
            <a:xfrm>
              <a:off x="2198" y="5115"/>
              <a:ext cx="236" cy="428"/>
            </a:xfrm>
            <a:custGeom>
              <a:avLst/>
              <a:gdLst>
                <a:gd name="T0" fmla="*/ 334 w 384"/>
                <a:gd name="T1" fmla="*/ 0 h 693"/>
                <a:gd name="T2" fmla="*/ 101 w 384"/>
                <a:gd name="T3" fmla="*/ 181 h 693"/>
                <a:gd name="T4" fmla="*/ 101 w 384"/>
                <a:gd name="T5" fmla="*/ 54 h 693"/>
                <a:gd name="T6" fmla="*/ 50 w 384"/>
                <a:gd name="T7" fmla="*/ 3 h 693"/>
                <a:gd name="T8" fmla="*/ 0 w 384"/>
                <a:gd name="T9" fmla="*/ 54 h 693"/>
                <a:gd name="T10" fmla="*/ 0 w 384"/>
                <a:gd name="T11" fmla="*/ 642 h 693"/>
                <a:gd name="T12" fmla="*/ 51 w 384"/>
                <a:gd name="T13" fmla="*/ 693 h 693"/>
                <a:gd name="T14" fmla="*/ 101 w 384"/>
                <a:gd name="T15" fmla="*/ 642 h 693"/>
                <a:gd name="T16" fmla="*/ 101 w 384"/>
                <a:gd name="T17" fmla="*/ 412 h 693"/>
                <a:gd name="T18" fmla="*/ 339 w 384"/>
                <a:gd name="T19" fmla="*/ 102 h 693"/>
                <a:gd name="T20" fmla="*/ 384 w 384"/>
                <a:gd name="T21" fmla="*/ 51 h 693"/>
                <a:gd name="T22" fmla="*/ 334 w 384"/>
                <a:gd name="T23" fmla="*/ 0 h 6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84" h="693">
                  <a:moveTo>
                    <a:pt x="334" y="0"/>
                  </a:moveTo>
                  <a:cubicBezTo>
                    <a:pt x="249" y="0"/>
                    <a:pt x="151" y="68"/>
                    <a:pt x="101" y="181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1" y="25"/>
                    <a:pt x="79" y="3"/>
                    <a:pt x="50" y="3"/>
                  </a:cubicBezTo>
                  <a:cubicBezTo>
                    <a:pt x="22" y="3"/>
                    <a:pt x="0" y="26"/>
                    <a:pt x="0" y="54"/>
                  </a:cubicBezTo>
                  <a:cubicBezTo>
                    <a:pt x="0" y="642"/>
                    <a:pt x="0" y="642"/>
                    <a:pt x="0" y="642"/>
                  </a:cubicBezTo>
                  <a:cubicBezTo>
                    <a:pt x="0" y="671"/>
                    <a:pt x="22" y="693"/>
                    <a:pt x="51" y="693"/>
                  </a:cubicBezTo>
                  <a:cubicBezTo>
                    <a:pt x="80" y="693"/>
                    <a:pt x="101" y="670"/>
                    <a:pt x="101" y="642"/>
                  </a:cubicBezTo>
                  <a:cubicBezTo>
                    <a:pt x="101" y="412"/>
                    <a:pt x="101" y="412"/>
                    <a:pt x="101" y="412"/>
                  </a:cubicBezTo>
                  <a:cubicBezTo>
                    <a:pt x="101" y="216"/>
                    <a:pt x="208" y="118"/>
                    <a:pt x="339" y="102"/>
                  </a:cubicBezTo>
                  <a:cubicBezTo>
                    <a:pt x="365" y="98"/>
                    <a:pt x="384" y="79"/>
                    <a:pt x="384" y="51"/>
                  </a:cubicBezTo>
                  <a:cubicBezTo>
                    <a:pt x="384" y="22"/>
                    <a:pt x="364" y="0"/>
                    <a:pt x="33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8"/>
            <p:cNvSpPr>
              <a:spLocks/>
            </p:cNvSpPr>
            <p:nvPr userDrawn="1"/>
          </p:nvSpPr>
          <p:spPr bwMode="auto">
            <a:xfrm>
              <a:off x="2500" y="4944"/>
              <a:ext cx="63" cy="599"/>
            </a:xfrm>
            <a:custGeom>
              <a:avLst/>
              <a:gdLst>
                <a:gd name="T0" fmla="*/ 49 w 101"/>
                <a:gd name="T1" fmla="*/ 0 h 969"/>
                <a:gd name="T2" fmla="*/ 0 w 101"/>
                <a:gd name="T3" fmla="*/ 51 h 969"/>
                <a:gd name="T4" fmla="*/ 0 w 101"/>
                <a:gd name="T5" fmla="*/ 918 h 969"/>
                <a:gd name="T6" fmla="*/ 51 w 101"/>
                <a:gd name="T7" fmla="*/ 969 h 969"/>
                <a:gd name="T8" fmla="*/ 101 w 101"/>
                <a:gd name="T9" fmla="*/ 918 h 969"/>
                <a:gd name="T10" fmla="*/ 101 w 101"/>
                <a:gd name="T11" fmla="*/ 51 h 969"/>
                <a:gd name="T12" fmla="*/ 49 w 101"/>
                <a:gd name="T13" fmla="*/ 0 h 9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1" h="969">
                  <a:moveTo>
                    <a:pt x="49" y="0"/>
                  </a:moveTo>
                  <a:cubicBezTo>
                    <a:pt x="22" y="0"/>
                    <a:pt x="0" y="23"/>
                    <a:pt x="0" y="51"/>
                  </a:cubicBezTo>
                  <a:cubicBezTo>
                    <a:pt x="0" y="918"/>
                    <a:pt x="0" y="918"/>
                    <a:pt x="0" y="918"/>
                  </a:cubicBezTo>
                  <a:cubicBezTo>
                    <a:pt x="0" y="947"/>
                    <a:pt x="22" y="969"/>
                    <a:pt x="51" y="969"/>
                  </a:cubicBezTo>
                  <a:cubicBezTo>
                    <a:pt x="80" y="969"/>
                    <a:pt x="101" y="947"/>
                    <a:pt x="101" y="918"/>
                  </a:cubicBezTo>
                  <a:cubicBezTo>
                    <a:pt x="101" y="51"/>
                    <a:pt x="101" y="51"/>
                    <a:pt x="101" y="51"/>
                  </a:cubicBezTo>
                  <a:cubicBezTo>
                    <a:pt x="101" y="23"/>
                    <a:pt x="78" y="0"/>
                    <a:pt x="4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9"/>
            <p:cNvSpPr>
              <a:spLocks noEditPoints="1"/>
            </p:cNvSpPr>
            <p:nvPr userDrawn="1"/>
          </p:nvSpPr>
          <p:spPr bwMode="auto">
            <a:xfrm>
              <a:off x="2626" y="4944"/>
              <a:ext cx="421" cy="604"/>
            </a:xfrm>
            <a:custGeom>
              <a:avLst/>
              <a:gdLst>
                <a:gd name="T0" fmla="*/ 633 w 684"/>
                <a:gd name="T1" fmla="*/ 0 h 977"/>
                <a:gd name="T2" fmla="*/ 583 w 684"/>
                <a:gd name="T3" fmla="*/ 51 h 977"/>
                <a:gd name="T4" fmla="*/ 583 w 684"/>
                <a:gd name="T5" fmla="*/ 415 h 977"/>
                <a:gd name="T6" fmla="*/ 324 w 684"/>
                <a:gd name="T7" fmla="*/ 271 h 977"/>
                <a:gd name="T8" fmla="*/ 0 w 684"/>
                <a:gd name="T9" fmla="*/ 623 h 977"/>
                <a:gd name="T10" fmla="*/ 0 w 684"/>
                <a:gd name="T11" fmla="*/ 626 h 977"/>
                <a:gd name="T12" fmla="*/ 324 w 684"/>
                <a:gd name="T13" fmla="*/ 977 h 977"/>
                <a:gd name="T14" fmla="*/ 583 w 684"/>
                <a:gd name="T15" fmla="*/ 826 h 977"/>
                <a:gd name="T16" fmla="*/ 583 w 684"/>
                <a:gd name="T17" fmla="*/ 918 h 977"/>
                <a:gd name="T18" fmla="*/ 634 w 684"/>
                <a:gd name="T19" fmla="*/ 969 h 977"/>
                <a:gd name="T20" fmla="*/ 684 w 684"/>
                <a:gd name="T21" fmla="*/ 918 h 977"/>
                <a:gd name="T22" fmla="*/ 684 w 684"/>
                <a:gd name="T23" fmla="*/ 51 h 977"/>
                <a:gd name="T24" fmla="*/ 633 w 684"/>
                <a:gd name="T25" fmla="*/ 0 h 977"/>
                <a:gd name="T26" fmla="*/ 587 w 684"/>
                <a:gd name="T27" fmla="*/ 625 h 977"/>
                <a:gd name="T28" fmla="*/ 342 w 684"/>
                <a:gd name="T29" fmla="*/ 887 h 977"/>
                <a:gd name="T30" fmla="*/ 104 w 684"/>
                <a:gd name="T31" fmla="*/ 625 h 977"/>
                <a:gd name="T32" fmla="*/ 104 w 684"/>
                <a:gd name="T33" fmla="*/ 622 h 977"/>
                <a:gd name="T34" fmla="*/ 342 w 684"/>
                <a:gd name="T35" fmla="*/ 361 h 977"/>
                <a:gd name="T36" fmla="*/ 587 w 684"/>
                <a:gd name="T37" fmla="*/ 622 h 977"/>
                <a:gd name="T38" fmla="*/ 587 w 684"/>
                <a:gd name="T39" fmla="*/ 625 h 9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84" h="977">
                  <a:moveTo>
                    <a:pt x="633" y="0"/>
                  </a:moveTo>
                  <a:cubicBezTo>
                    <a:pt x="604" y="0"/>
                    <a:pt x="583" y="22"/>
                    <a:pt x="583" y="51"/>
                  </a:cubicBezTo>
                  <a:cubicBezTo>
                    <a:pt x="583" y="415"/>
                    <a:pt x="583" y="415"/>
                    <a:pt x="583" y="415"/>
                  </a:cubicBezTo>
                  <a:cubicBezTo>
                    <a:pt x="531" y="339"/>
                    <a:pt x="450" y="271"/>
                    <a:pt x="324" y="271"/>
                  </a:cubicBezTo>
                  <a:cubicBezTo>
                    <a:pt x="161" y="271"/>
                    <a:pt x="0" y="402"/>
                    <a:pt x="0" y="623"/>
                  </a:cubicBezTo>
                  <a:cubicBezTo>
                    <a:pt x="0" y="626"/>
                    <a:pt x="0" y="626"/>
                    <a:pt x="0" y="626"/>
                  </a:cubicBezTo>
                  <a:cubicBezTo>
                    <a:pt x="0" y="849"/>
                    <a:pt x="161" y="977"/>
                    <a:pt x="324" y="977"/>
                  </a:cubicBezTo>
                  <a:cubicBezTo>
                    <a:pt x="448" y="977"/>
                    <a:pt x="528" y="908"/>
                    <a:pt x="583" y="826"/>
                  </a:cubicBezTo>
                  <a:cubicBezTo>
                    <a:pt x="583" y="918"/>
                    <a:pt x="583" y="918"/>
                    <a:pt x="583" y="918"/>
                  </a:cubicBezTo>
                  <a:cubicBezTo>
                    <a:pt x="583" y="947"/>
                    <a:pt x="605" y="969"/>
                    <a:pt x="634" y="969"/>
                  </a:cubicBezTo>
                  <a:cubicBezTo>
                    <a:pt x="662" y="969"/>
                    <a:pt x="684" y="947"/>
                    <a:pt x="684" y="918"/>
                  </a:cubicBezTo>
                  <a:cubicBezTo>
                    <a:pt x="684" y="51"/>
                    <a:pt x="684" y="51"/>
                    <a:pt x="684" y="51"/>
                  </a:cubicBezTo>
                  <a:cubicBezTo>
                    <a:pt x="684" y="22"/>
                    <a:pt x="662" y="0"/>
                    <a:pt x="633" y="0"/>
                  </a:cubicBezTo>
                  <a:moveTo>
                    <a:pt x="587" y="625"/>
                  </a:moveTo>
                  <a:cubicBezTo>
                    <a:pt x="587" y="780"/>
                    <a:pt x="468" y="887"/>
                    <a:pt x="342" y="887"/>
                  </a:cubicBezTo>
                  <a:cubicBezTo>
                    <a:pt x="215" y="887"/>
                    <a:pt x="104" y="784"/>
                    <a:pt x="104" y="625"/>
                  </a:cubicBezTo>
                  <a:cubicBezTo>
                    <a:pt x="104" y="622"/>
                    <a:pt x="104" y="622"/>
                    <a:pt x="104" y="622"/>
                  </a:cubicBezTo>
                  <a:cubicBezTo>
                    <a:pt x="104" y="458"/>
                    <a:pt x="211" y="361"/>
                    <a:pt x="342" y="361"/>
                  </a:cubicBezTo>
                  <a:cubicBezTo>
                    <a:pt x="468" y="361"/>
                    <a:pt x="587" y="466"/>
                    <a:pt x="587" y="622"/>
                  </a:cubicBezTo>
                  <a:lnTo>
                    <a:pt x="587" y="6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10"/>
            <p:cNvSpPr>
              <a:spLocks/>
            </p:cNvSpPr>
            <p:nvPr userDrawn="1"/>
          </p:nvSpPr>
          <p:spPr bwMode="auto">
            <a:xfrm>
              <a:off x="-16" y="5101"/>
              <a:ext cx="1087" cy="447"/>
            </a:xfrm>
            <a:custGeom>
              <a:avLst/>
              <a:gdLst>
                <a:gd name="T0" fmla="*/ 1524 w 1764"/>
                <a:gd name="T1" fmla="*/ 13 h 724"/>
                <a:gd name="T2" fmla="*/ 1311 w 1764"/>
                <a:gd name="T3" fmla="*/ 104 h 724"/>
                <a:gd name="T4" fmla="*/ 1106 w 1764"/>
                <a:gd name="T5" fmla="*/ 13 h 724"/>
                <a:gd name="T6" fmla="*/ 904 w 1764"/>
                <a:gd name="T7" fmla="*/ 104 h 724"/>
                <a:gd name="T8" fmla="*/ 725 w 1764"/>
                <a:gd name="T9" fmla="*/ 13 h 724"/>
                <a:gd name="T10" fmla="*/ 508 w 1764"/>
                <a:gd name="T11" fmla="*/ 161 h 724"/>
                <a:gd name="T12" fmla="*/ 372 w 1764"/>
                <a:gd name="T13" fmla="*/ 482 h 724"/>
                <a:gd name="T14" fmla="*/ 197 w 1764"/>
                <a:gd name="T15" fmla="*/ 70 h 724"/>
                <a:gd name="T16" fmla="*/ 70 w 1764"/>
                <a:gd name="T17" fmla="*/ 22 h 724"/>
                <a:gd name="T18" fmla="*/ 23 w 1764"/>
                <a:gd name="T19" fmla="*/ 150 h 724"/>
                <a:gd name="T20" fmla="*/ 236 w 1764"/>
                <a:gd name="T21" fmla="*/ 613 h 724"/>
                <a:gd name="T22" fmla="*/ 372 w 1764"/>
                <a:gd name="T23" fmla="*/ 724 h 724"/>
                <a:gd name="T24" fmla="*/ 507 w 1764"/>
                <a:gd name="T25" fmla="*/ 613 h 724"/>
                <a:gd name="T26" fmla="*/ 695 w 1764"/>
                <a:gd name="T27" fmla="*/ 204 h 724"/>
                <a:gd name="T28" fmla="*/ 722 w 1764"/>
                <a:gd name="T29" fmla="*/ 187 h 724"/>
                <a:gd name="T30" fmla="*/ 751 w 1764"/>
                <a:gd name="T31" fmla="*/ 217 h 724"/>
                <a:gd name="T32" fmla="*/ 751 w 1764"/>
                <a:gd name="T33" fmla="*/ 613 h 724"/>
                <a:gd name="T34" fmla="*/ 850 w 1764"/>
                <a:gd name="T35" fmla="*/ 724 h 724"/>
                <a:gd name="T36" fmla="*/ 951 w 1764"/>
                <a:gd name="T37" fmla="*/ 613 h 724"/>
                <a:gd name="T38" fmla="*/ 951 w 1764"/>
                <a:gd name="T39" fmla="*/ 289 h 724"/>
                <a:gd name="T40" fmla="*/ 1056 w 1764"/>
                <a:gd name="T41" fmla="*/ 186 h 724"/>
                <a:gd name="T42" fmla="*/ 1158 w 1764"/>
                <a:gd name="T43" fmla="*/ 289 h 724"/>
                <a:gd name="T44" fmla="*/ 1158 w 1764"/>
                <a:gd name="T45" fmla="*/ 613 h 724"/>
                <a:gd name="T46" fmla="*/ 1257 w 1764"/>
                <a:gd name="T47" fmla="*/ 724 h 724"/>
                <a:gd name="T48" fmla="*/ 1358 w 1764"/>
                <a:gd name="T49" fmla="*/ 613 h 724"/>
                <a:gd name="T50" fmla="*/ 1358 w 1764"/>
                <a:gd name="T51" fmla="*/ 289 h 724"/>
                <a:gd name="T52" fmla="*/ 1463 w 1764"/>
                <a:gd name="T53" fmla="*/ 186 h 724"/>
                <a:gd name="T54" fmla="*/ 1565 w 1764"/>
                <a:gd name="T55" fmla="*/ 289 h 724"/>
                <a:gd name="T56" fmla="*/ 1565 w 1764"/>
                <a:gd name="T57" fmla="*/ 613 h 724"/>
                <a:gd name="T58" fmla="*/ 1664 w 1764"/>
                <a:gd name="T59" fmla="*/ 724 h 724"/>
                <a:gd name="T60" fmla="*/ 1764 w 1764"/>
                <a:gd name="T61" fmla="*/ 613 h 724"/>
                <a:gd name="T62" fmla="*/ 1764 w 1764"/>
                <a:gd name="T63" fmla="*/ 244 h 724"/>
                <a:gd name="T64" fmla="*/ 1524 w 1764"/>
                <a:gd name="T65" fmla="*/ 13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764" h="724">
                  <a:moveTo>
                    <a:pt x="1524" y="13"/>
                  </a:moveTo>
                  <a:cubicBezTo>
                    <a:pt x="1393" y="13"/>
                    <a:pt x="1311" y="104"/>
                    <a:pt x="1311" y="104"/>
                  </a:cubicBezTo>
                  <a:cubicBezTo>
                    <a:pt x="1267" y="47"/>
                    <a:pt x="1207" y="13"/>
                    <a:pt x="1106" y="13"/>
                  </a:cubicBezTo>
                  <a:cubicBezTo>
                    <a:pt x="998" y="13"/>
                    <a:pt x="904" y="104"/>
                    <a:pt x="904" y="104"/>
                  </a:cubicBezTo>
                  <a:cubicBezTo>
                    <a:pt x="861" y="47"/>
                    <a:pt x="786" y="13"/>
                    <a:pt x="725" y="13"/>
                  </a:cubicBezTo>
                  <a:cubicBezTo>
                    <a:pt x="630" y="13"/>
                    <a:pt x="554" y="55"/>
                    <a:pt x="508" y="161"/>
                  </a:cubicBezTo>
                  <a:cubicBezTo>
                    <a:pt x="372" y="482"/>
                    <a:pt x="372" y="482"/>
                    <a:pt x="372" y="482"/>
                  </a:cubicBezTo>
                  <a:cubicBezTo>
                    <a:pt x="197" y="70"/>
                    <a:pt x="197" y="70"/>
                    <a:pt x="197" y="70"/>
                  </a:cubicBezTo>
                  <a:cubicBezTo>
                    <a:pt x="175" y="22"/>
                    <a:pt x="121" y="0"/>
                    <a:pt x="70" y="22"/>
                  </a:cubicBezTo>
                  <a:cubicBezTo>
                    <a:pt x="19" y="45"/>
                    <a:pt x="0" y="101"/>
                    <a:pt x="23" y="150"/>
                  </a:cubicBezTo>
                  <a:cubicBezTo>
                    <a:pt x="236" y="613"/>
                    <a:pt x="236" y="613"/>
                    <a:pt x="236" y="613"/>
                  </a:cubicBezTo>
                  <a:cubicBezTo>
                    <a:pt x="270" y="686"/>
                    <a:pt x="305" y="724"/>
                    <a:pt x="372" y="724"/>
                  </a:cubicBezTo>
                  <a:cubicBezTo>
                    <a:pt x="443" y="724"/>
                    <a:pt x="474" y="683"/>
                    <a:pt x="507" y="613"/>
                  </a:cubicBezTo>
                  <a:cubicBezTo>
                    <a:pt x="507" y="613"/>
                    <a:pt x="693" y="208"/>
                    <a:pt x="695" y="204"/>
                  </a:cubicBezTo>
                  <a:cubicBezTo>
                    <a:pt x="697" y="200"/>
                    <a:pt x="703" y="186"/>
                    <a:pt x="722" y="187"/>
                  </a:cubicBezTo>
                  <a:cubicBezTo>
                    <a:pt x="738" y="187"/>
                    <a:pt x="751" y="199"/>
                    <a:pt x="751" y="217"/>
                  </a:cubicBezTo>
                  <a:cubicBezTo>
                    <a:pt x="751" y="613"/>
                    <a:pt x="751" y="613"/>
                    <a:pt x="751" y="613"/>
                  </a:cubicBezTo>
                  <a:cubicBezTo>
                    <a:pt x="751" y="674"/>
                    <a:pt x="785" y="724"/>
                    <a:pt x="850" y="724"/>
                  </a:cubicBezTo>
                  <a:cubicBezTo>
                    <a:pt x="915" y="724"/>
                    <a:pt x="951" y="674"/>
                    <a:pt x="951" y="613"/>
                  </a:cubicBezTo>
                  <a:cubicBezTo>
                    <a:pt x="951" y="289"/>
                    <a:pt x="951" y="289"/>
                    <a:pt x="951" y="289"/>
                  </a:cubicBezTo>
                  <a:cubicBezTo>
                    <a:pt x="951" y="226"/>
                    <a:pt x="995" y="186"/>
                    <a:pt x="1056" y="186"/>
                  </a:cubicBezTo>
                  <a:cubicBezTo>
                    <a:pt x="1118" y="186"/>
                    <a:pt x="1158" y="228"/>
                    <a:pt x="1158" y="289"/>
                  </a:cubicBezTo>
                  <a:cubicBezTo>
                    <a:pt x="1158" y="613"/>
                    <a:pt x="1158" y="613"/>
                    <a:pt x="1158" y="613"/>
                  </a:cubicBezTo>
                  <a:cubicBezTo>
                    <a:pt x="1158" y="674"/>
                    <a:pt x="1192" y="724"/>
                    <a:pt x="1257" y="724"/>
                  </a:cubicBezTo>
                  <a:cubicBezTo>
                    <a:pt x="1322" y="724"/>
                    <a:pt x="1358" y="674"/>
                    <a:pt x="1358" y="613"/>
                  </a:cubicBezTo>
                  <a:cubicBezTo>
                    <a:pt x="1358" y="289"/>
                    <a:pt x="1358" y="289"/>
                    <a:pt x="1358" y="289"/>
                  </a:cubicBezTo>
                  <a:cubicBezTo>
                    <a:pt x="1358" y="226"/>
                    <a:pt x="1402" y="186"/>
                    <a:pt x="1463" y="186"/>
                  </a:cubicBezTo>
                  <a:cubicBezTo>
                    <a:pt x="1524" y="186"/>
                    <a:pt x="1565" y="228"/>
                    <a:pt x="1565" y="289"/>
                  </a:cubicBezTo>
                  <a:cubicBezTo>
                    <a:pt x="1565" y="613"/>
                    <a:pt x="1565" y="613"/>
                    <a:pt x="1565" y="613"/>
                  </a:cubicBezTo>
                  <a:cubicBezTo>
                    <a:pt x="1565" y="674"/>
                    <a:pt x="1599" y="724"/>
                    <a:pt x="1664" y="724"/>
                  </a:cubicBezTo>
                  <a:cubicBezTo>
                    <a:pt x="1729" y="724"/>
                    <a:pt x="1764" y="674"/>
                    <a:pt x="1764" y="613"/>
                  </a:cubicBezTo>
                  <a:cubicBezTo>
                    <a:pt x="1764" y="244"/>
                    <a:pt x="1764" y="244"/>
                    <a:pt x="1764" y="244"/>
                  </a:cubicBezTo>
                  <a:cubicBezTo>
                    <a:pt x="1764" y="108"/>
                    <a:pt x="1655" y="13"/>
                    <a:pt x="1524" y="1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11"/>
            <p:cNvSpPr>
              <a:spLocks noEditPoints="1"/>
            </p:cNvSpPr>
            <p:nvPr userDrawn="1"/>
          </p:nvSpPr>
          <p:spPr bwMode="auto">
            <a:xfrm>
              <a:off x="3104" y="4944"/>
              <a:ext cx="103" cy="103"/>
            </a:xfrm>
            <a:custGeom>
              <a:avLst/>
              <a:gdLst>
                <a:gd name="T0" fmla="*/ 0 w 167"/>
                <a:gd name="T1" fmla="*/ 84 h 167"/>
                <a:gd name="T2" fmla="*/ 0 w 167"/>
                <a:gd name="T3" fmla="*/ 83 h 167"/>
                <a:gd name="T4" fmla="*/ 84 w 167"/>
                <a:gd name="T5" fmla="*/ 0 h 167"/>
                <a:gd name="T6" fmla="*/ 167 w 167"/>
                <a:gd name="T7" fmla="*/ 83 h 167"/>
                <a:gd name="T8" fmla="*/ 167 w 167"/>
                <a:gd name="T9" fmla="*/ 83 h 167"/>
                <a:gd name="T10" fmla="*/ 84 w 167"/>
                <a:gd name="T11" fmla="*/ 167 h 167"/>
                <a:gd name="T12" fmla="*/ 0 w 167"/>
                <a:gd name="T13" fmla="*/ 84 h 167"/>
                <a:gd name="T14" fmla="*/ 151 w 167"/>
                <a:gd name="T15" fmla="*/ 83 h 167"/>
                <a:gd name="T16" fmla="*/ 151 w 167"/>
                <a:gd name="T17" fmla="*/ 83 h 167"/>
                <a:gd name="T18" fmla="*/ 84 w 167"/>
                <a:gd name="T19" fmla="*/ 15 h 167"/>
                <a:gd name="T20" fmla="*/ 16 w 167"/>
                <a:gd name="T21" fmla="*/ 83 h 167"/>
                <a:gd name="T22" fmla="*/ 16 w 167"/>
                <a:gd name="T23" fmla="*/ 84 h 167"/>
                <a:gd name="T24" fmla="*/ 84 w 167"/>
                <a:gd name="T25" fmla="*/ 152 h 167"/>
                <a:gd name="T26" fmla="*/ 151 w 167"/>
                <a:gd name="T27" fmla="*/ 83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7" h="167">
                  <a:moveTo>
                    <a:pt x="0" y="84"/>
                  </a:moveTo>
                  <a:cubicBezTo>
                    <a:pt x="0" y="83"/>
                    <a:pt x="0" y="83"/>
                    <a:pt x="0" y="83"/>
                  </a:cubicBezTo>
                  <a:cubicBezTo>
                    <a:pt x="0" y="38"/>
                    <a:pt x="37" y="0"/>
                    <a:pt x="84" y="0"/>
                  </a:cubicBezTo>
                  <a:cubicBezTo>
                    <a:pt x="131" y="0"/>
                    <a:pt x="167" y="38"/>
                    <a:pt x="167" y="83"/>
                  </a:cubicBezTo>
                  <a:cubicBezTo>
                    <a:pt x="167" y="83"/>
                    <a:pt x="167" y="83"/>
                    <a:pt x="167" y="83"/>
                  </a:cubicBezTo>
                  <a:cubicBezTo>
                    <a:pt x="167" y="129"/>
                    <a:pt x="130" y="167"/>
                    <a:pt x="84" y="167"/>
                  </a:cubicBezTo>
                  <a:cubicBezTo>
                    <a:pt x="36" y="167"/>
                    <a:pt x="0" y="130"/>
                    <a:pt x="0" y="84"/>
                  </a:cubicBezTo>
                  <a:moveTo>
                    <a:pt x="151" y="83"/>
                  </a:moveTo>
                  <a:cubicBezTo>
                    <a:pt x="151" y="83"/>
                    <a:pt x="151" y="83"/>
                    <a:pt x="151" y="83"/>
                  </a:cubicBezTo>
                  <a:cubicBezTo>
                    <a:pt x="151" y="46"/>
                    <a:pt x="122" y="15"/>
                    <a:pt x="84" y="15"/>
                  </a:cubicBezTo>
                  <a:cubicBezTo>
                    <a:pt x="45" y="15"/>
                    <a:pt x="16" y="46"/>
                    <a:pt x="16" y="83"/>
                  </a:cubicBezTo>
                  <a:cubicBezTo>
                    <a:pt x="16" y="84"/>
                    <a:pt x="16" y="84"/>
                    <a:pt x="16" y="84"/>
                  </a:cubicBezTo>
                  <a:cubicBezTo>
                    <a:pt x="16" y="121"/>
                    <a:pt x="45" y="152"/>
                    <a:pt x="84" y="152"/>
                  </a:cubicBezTo>
                  <a:cubicBezTo>
                    <a:pt x="122" y="152"/>
                    <a:pt x="151" y="121"/>
                    <a:pt x="151" y="8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12"/>
            <p:cNvSpPr>
              <a:spLocks noEditPoints="1"/>
            </p:cNvSpPr>
            <p:nvPr userDrawn="1"/>
          </p:nvSpPr>
          <p:spPr bwMode="auto">
            <a:xfrm>
              <a:off x="3136" y="4970"/>
              <a:ext cx="42" cy="50"/>
            </a:xfrm>
            <a:custGeom>
              <a:avLst/>
              <a:gdLst>
                <a:gd name="T0" fmla="*/ 0 w 67"/>
                <a:gd name="T1" fmla="*/ 9 h 81"/>
                <a:gd name="T2" fmla="*/ 9 w 67"/>
                <a:gd name="T3" fmla="*/ 0 h 81"/>
                <a:gd name="T4" fmla="*/ 36 w 67"/>
                <a:gd name="T5" fmla="*/ 0 h 81"/>
                <a:gd name="T6" fmla="*/ 60 w 67"/>
                <a:gd name="T7" fmla="*/ 8 h 81"/>
                <a:gd name="T8" fmla="*/ 67 w 67"/>
                <a:gd name="T9" fmla="*/ 26 h 81"/>
                <a:gd name="T10" fmla="*/ 67 w 67"/>
                <a:gd name="T11" fmla="*/ 27 h 81"/>
                <a:gd name="T12" fmla="*/ 51 w 67"/>
                <a:gd name="T13" fmla="*/ 51 h 81"/>
                <a:gd name="T14" fmla="*/ 63 w 67"/>
                <a:gd name="T15" fmla="*/ 66 h 81"/>
                <a:gd name="T16" fmla="*/ 66 w 67"/>
                <a:gd name="T17" fmla="*/ 73 h 81"/>
                <a:gd name="T18" fmla="*/ 58 w 67"/>
                <a:gd name="T19" fmla="*/ 81 h 81"/>
                <a:gd name="T20" fmla="*/ 49 w 67"/>
                <a:gd name="T21" fmla="*/ 76 h 81"/>
                <a:gd name="T22" fmla="*/ 32 w 67"/>
                <a:gd name="T23" fmla="*/ 55 h 81"/>
                <a:gd name="T24" fmla="*/ 17 w 67"/>
                <a:gd name="T25" fmla="*/ 55 h 81"/>
                <a:gd name="T26" fmla="*/ 17 w 67"/>
                <a:gd name="T27" fmla="*/ 72 h 81"/>
                <a:gd name="T28" fmla="*/ 9 w 67"/>
                <a:gd name="T29" fmla="*/ 81 h 81"/>
                <a:gd name="T30" fmla="*/ 0 w 67"/>
                <a:gd name="T31" fmla="*/ 72 h 81"/>
                <a:gd name="T32" fmla="*/ 0 w 67"/>
                <a:gd name="T33" fmla="*/ 9 h 81"/>
                <a:gd name="T34" fmla="*/ 35 w 67"/>
                <a:gd name="T35" fmla="*/ 39 h 81"/>
                <a:gd name="T36" fmla="*/ 49 w 67"/>
                <a:gd name="T37" fmla="*/ 27 h 81"/>
                <a:gd name="T38" fmla="*/ 49 w 67"/>
                <a:gd name="T39" fmla="*/ 27 h 81"/>
                <a:gd name="T40" fmla="*/ 35 w 67"/>
                <a:gd name="T41" fmla="*/ 16 h 81"/>
                <a:gd name="T42" fmla="*/ 17 w 67"/>
                <a:gd name="T43" fmla="*/ 16 h 81"/>
                <a:gd name="T44" fmla="*/ 17 w 67"/>
                <a:gd name="T45" fmla="*/ 39 h 81"/>
                <a:gd name="T46" fmla="*/ 35 w 67"/>
                <a:gd name="T47" fmla="*/ 39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7" h="81">
                  <a:moveTo>
                    <a:pt x="0" y="9"/>
                  </a:moveTo>
                  <a:cubicBezTo>
                    <a:pt x="0" y="4"/>
                    <a:pt x="4" y="0"/>
                    <a:pt x="9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47" y="0"/>
                    <a:pt x="55" y="3"/>
                    <a:pt x="60" y="8"/>
                  </a:cubicBezTo>
                  <a:cubicBezTo>
                    <a:pt x="65" y="12"/>
                    <a:pt x="67" y="19"/>
                    <a:pt x="67" y="26"/>
                  </a:cubicBezTo>
                  <a:cubicBezTo>
                    <a:pt x="67" y="27"/>
                    <a:pt x="67" y="27"/>
                    <a:pt x="67" y="27"/>
                  </a:cubicBezTo>
                  <a:cubicBezTo>
                    <a:pt x="67" y="39"/>
                    <a:pt x="61" y="47"/>
                    <a:pt x="51" y="51"/>
                  </a:cubicBezTo>
                  <a:cubicBezTo>
                    <a:pt x="63" y="66"/>
                    <a:pt x="63" y="66"/>
                    <a:pt x="63" y="66"/>
                  </a:cubicBezTo>
                  <a:cubicBezTo>
                    <a:pt x="65" y="68"/>
                    <a:pt x="66" y="70"/>
                    <a:pt x="66" y="73"/>
                  </a:cubicBezTo>
                  <a:cubicBezTo>
                    <a:pt x="66" y="78"/>
                    <a:pt x="62" y="81"/>
                    <a:pt x="58" y="81"/>
                  </a:cubicBezTo>
                  <a:cubicBezTo>
                    <a:pt x="54" y="81"/>
                    <a:pt x="51" y="79"/>
                    <a:pt x="49" y="76"/>
                  </a:cubicBezTo>
                  <a:cubicBezTo>
                    <a:pt x="32" y="55"/>
                    <a:pt x="32" y="55"/>
                    <a:pt x="32" y="55"/>
                  </a:cubicBezTo>
                  <a:cubicBezTo>
                    <a:pt x="17" y="55"/>
                    <a:pt x="17" y="55"/>
                    <a:pt x="17" y="55"/>
                  </a:cubicBezTo>
                  <a:cubicBezTo>
                    <a:pt x="17" y="72"/>
                    <a:pt x="17" y="72"/>
                    <a:pt x="17" y="72"/>
                  </a:cubicBezTo>
                  <a:cubicBezTo>
                    <a:pt x="17" y="77"/>
                    <a:pt x="14" y="81"/>
                    <a:pt x="9" y="81"/>
                  </a:cubicBezTo>
                  <a:cubicBezTo>
                    <a:pt x="4" y="81"/>
                    <a:pt x="0" y="77"/>
                    <a:pt x="0" y="72"/>
                  </a:cubicBezTo>
                  <a:lnTo>
                    <a:pt x="0" y="9"/>
                  </a:lnTo>
                  <a:close/>
                  <a:moveTo>
                    <a:pt x="35" y="39"/>
                  </a:moveTo>
                  <a:cubicBezTo>
                    <a:pt x="44" y="39"/>
                    <a:pt x="49" y="34"/>
                    <a:pt x="49" y="27"/>
                  </a:cubicBezTo>
                  <a:cubicBezTo>
                    <a:pt x="49" y="27"/>
                    <a:pt x="49" y="27"/>
                    <a:pt x="49" y="27"/>
                  </a:cubicBezTo>
                  <a:cubicBezTo>
                    <a:pt x="49" y="20"/>
                    <a:pt x="44" y="16"/>
                    <a:pt x="35" y="16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7" y="39"/>
                    <a:pt x="17" y="39"/>
                    <a:pt x="17" y="39"/>
                  </a:cubicBezTo>
                  <a:lnTo>
                    <a:pt x="35" y="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59916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Metric 3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055811" y="5213798"/>
            <a:ext cx="3733881" cy="1415602"/>
          </a:xfrm>
        </p:spPr>
        <p:txBody>
          <a:bodyPr anchor="ctr"/>
          <a:lstStyle>
            <a:lvl1pPr marL="3175" indent="0" algn="r">
              <a:spcBef>
                <a:spcPts val="0"/>
              </a:spcBef>
              <a:buNone/>
              <a:defRPr sz="8800">
                <a:solidFill>
                  <a:schemeClr val="accent3">
                    <a:lumMod val="50000"/>
                  </a:schemeClr>
                </a:solidFill>
              </a:defRPr>
            </a:lvl1pPr>
            <a:lvl2pPr marL="3175" indent="0">
              <a:spcBef>
                <a:spcPts val="0"/>
              </a:spcBef>
              <a:buNone/>
              <a:defRPr sz="8800">
                <a:solidFill>
                  <a:schemeClr val="accent1">
                    <a:lumMod val="50000"/>
                  </a:schemeClr>
                </a:solidFill>
              </a:defRPr>
            </a:lvl2pPr>
            <a:lvl3pPr marL="3175" indent="0">
              <a:spcBef>
                <a:spcPts val="0"/>
              </a:spcBef>
              <a:buNone/>
              <a:defRPr sz="8800">
                <a:solidFill>
                  <a:schemeClr val="accent1">
                    <a:lumMod val="50000"/>
                  </a:schemeClr>
                </a:solidFill>
              </a:defRPr>
            </a:lvl3pPr>
            <a:lvl4pPr marL="3175" indent="0">
              <a:spcBef>
                <a:spcPts val="0"/>
              </a:spcBef>
              <a:buNone/>
              <a:defRPr sz="8800">
                <a:solidFill>
                  <a:schemeClr val="accent1">
                    <a:lumMod val="50000"/>
                  </a:schemeClr>
                </a:solidFill>
              </a:defRPr>
            </a:lvl4pPr>
            <a:lvl5pPr marL="3175" indent="0">
              <a:spcBef>
                <a:spcPts val="0"/>
              </a:spcBef>
              <a:buNone/>
              <a:defRPr sz="8800">
                <a:solidFill>
                  <a:schemeClr val="accent1">
                    <a:lumMod val="50000"/>
                  </a:schemeClr>
                </a:solidFill>
              </a:defRPr>
            </a:lvl5pPr>
            <a:lvl6pPr marL="3175" indent="0">
              <a:spcBef>
                <a:spcPts val="0"/>
              </a:spcBef>
              <a:buNone/>
              <a:defRPr sz="8800">
                <a:solidFill>
                  <a:schemeClr val="accent1">
                    <a:lumMod val="50000"/>
                  </a:schemeClr>
                </a:solidFill>
              </a:defRPr>
            </a:lvl6pPr>
            <a:lvl7pPr marL="3175" indent="0">
              <a:spcBef>
                <a:spcPts val="0"/>
              </a:spcBef>
              <a:buNone/>
              <a:defRPr sz="8800">
                <a:solidFill>
                  <a:schemeClr val="accent1">
                    <a:lumMod val="50000"/>
                  </a:schemeClr>
                </a:solidFill>
              </a:defRPr>
            </a:lvl7pPr>
            <a:lvl8pPr marL="3175" indent="0">
              <a:spcBef>
                <a:spcPts val="0"/>
              </a:spcBef>
              <a:buNone/>
              <a:defRPr sz="8800">
                <a:solidFill>
                  <a:schemeClr val="accent1">
                    <a:lumMod val="50000"/>
                  </a:schemeClr>
                </a:solidFill>
              </a:defRPr>
            </a:lvl8pPr>
            <a:lvl9pPr marL="3175" indent="0">
              <a:spcBef>
                <a:spcPts val="0"/>
              </a:spcBef>
              <a:buNone/>
              <a:defRPr sz="8800">
                <a:solidFill>
                  <a:schemeClr val="accent1">
                    <a:lumMod val="50000"/>
                  </a:schemeClr>
                </a:solidFill>
              </a:defRPr>
            </a:lvl9pPr>
          </a:lstStyle>
          <a:p>
            <a:pPr lvl="0"/>
            <a:r>
              <a:rPr lang="en-US"/>
              <a:t>XX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6094413" y="5213798"/>
            <a:ext cx="4509865" cy="1415602"/>
          </a:xfrm>
        </p:spPr>
        <p:txBody>
          <a:bodyPr anchor="ctr"/>
          <a:lstStyle>
            <a:lvl1pPr marL="3175" indent="0">
              <a:spcBef>
                <a:spcPts val="0"/>
              </a:spcBef>
              <a:buNone/>
              <a:defRPr sz="2400">
                <a:solidFill>
                  <a:schemeClr val="accent3">
                    <a:lumMod val="50000"/>
                  </a:schemeClr>
                </a:solidFill>
              </a:defRPr>
            </a:lvl1pPr>
            <a:lvl2pPr marL="3175" indent="0">
              <a:spcBef>
                <a:spcPts val="0"/>
              </a:spcBef>
              <a:buNone/>
              <a:defRPr sz="2000">
                <a:solidFill>
                  <a:schemeClr val="accent1">
                    <a:lumMod val="50000"/>
                  </a:schemeClr>
                </a:solidFill>
              </a:defRPr>
            </a:lvl2pPr>
            <a:lvl3pPr marL="3175" indent="0">
              <a:spcBef>
                <a:spcPts val="0"/>
              </a:spcBef>
              <a:buNone/>
              <a:defRPr sz="2000">
                <a:solidFill>
                  <a:schemeClr val="accent1">
                    <a:lumMod val="50000"/>
                  </a:schemeClr>
                </a:solidFill>
              </a:defRPr>
            </a:lvl3pPr>
            <a:lvl4pPr marL="3175" indent="0">
              <a:spcBef>
                <a:spcPts val="0"/>
              </a:spcBef>
              <a:buNone/>
              <a:defRPr sz="2000">
                <a:solidFill>
                  <a:schemeClr val="accent1">
                    <a:lumMod val="50000"/>
                  </a:schemeClr>
                </a:solidFill>
              </a:defRPr>
            </a:lvl4pPr>
            <a:lvl5pPr marL="3175" indent="0">
              <a:spcBef>
                <a:spcPts val="0"/>
              </a:spcBef>
              <a:buNone/>
              <a:defRPr sz="2000">
                <a:solidFill>
                  <a:schemeClr val="accent1">
                    <a:lumMod val="50000"/>
                  </a:schemeClr>
                </a:solidFill>
              </a:defRPr>
            </a:lvl5pPr>
            <a:lvl6pPr marL="3175" indent="0">
              <a:spcBef>
                <a:spcPts val="0"/>
              </a:spcBef>
              <a:buNone/>
              <a:defRPr sz="2000">
                <a:solidFill>
                  <a:schemeClr val="accent1">
                    <a:lumMod val="50000"/>
                  </a:schemeClr>
                </a:solidFill>
              </a:defRPr>
            </a:lvl6pPr>
            <a:lvl7pPr marL="3175" indent="0">
              <a:spcBef>
                <a:spcPts val="0"/>
              </a:spcBef>
              <a:buNone/>
              <a:defRPr sz="2000">
                <a:solidFill>
                  <a:schemeClr val="accent1">
                    <a:lumMod val="50000"/>
                  </a:schemeClr>
                </a:solidFill>
              </a:defRPr>
            </a:lvl7pPr>
            <a:lvl8pPr marL="3175" indent="0">
              <a:spcBef>
                <a:spcPts val="0"/>
              </a:spcBef>
              <a:buNone/>
              <a:defRPr sz="2000">
                <a:solidFill>
                  <a:schemeClr val="accent1">
                    <a:lumMod val="50000"/>
                  </a:schemeClr>
                </a:solidFill>
              </a:defRPr>
            </a:lvl8pPr>
            <a:lvl9pPr marL="3175" indent="0">
              <a:spcBef>
                <a:spcPts val="0"/>
              </a:spcBef>
              <a:buNone/>
              <a:defRPr sz="2000">
                <a:solidFill>
                  <a:schemeClr val="accent1">
                    <a:lumMod val="50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17" name="Group 4"/>
          <p:cNvGrpSpPr>
            <a:grpSpLocks noChangeAspect="1"/>
          </p:cNvGrpSpPr>
          <p:nvPr userDrawn="1"/>
        </p:nvGrpSpPr>
        <p:grpSpPr bwMode="auto">
          <a:xfrm>
            <a:off x="615496" y="6376991"/>
            <a:ext cx="1293866" cy="242475"/>
            <a:chOff x="-16" y="4944"/>
            <a:chExt cx="3223" cy="604"/>
          </a:xfrm>
          <a:solidFill>
            <a:schemeClr val="tx1"/>
          </a:solidFill>
        </p:grpSpPr>
        <p:sp>
          <p:nvSpPr>
            <p:cNvPr id="18" name="Freeform 5"/>
            <p:cNvSpPr>
              <a:spLocks/>
            </p:cNvSpPr>
            <p:nvPr userDrawn="1"/>
          </p:nvSpPr>
          <p:spPr bwMode="auto">
            <a:xfrm>
              <a:off x="1098" y="5116"/>
              <a:ext cx="612" cy="429"/>
            </a:xfrm>
            <a:custGeom>
              <a:avLst/>
              <a:gdLst>
                <a:gd name="T0" fmla="*/ 943 w 993"/>
                <a:gd name="T1" fmla="*/ 0 h 694"/>
                <a:gd name="T2" fmla="*/ 894 w 993"/>
                <a:gd name="T3" fmla="*/ 39 h 694"/>
                <a:gd name="T4" fmla="*/ 721 w 993"/>
                <a:gd name="T5" fmla="*/ 550 h 694"/>
                <a:gd name="T6" fmla="*/ 551 w 993"/>
                <a:gd name="T7" fmla="*/ 40 h 694"/>
                <a:gd name="T8" fmla="*/ 499 w 993"/>
                <a:gd name="T9" fmla="*/ 0 h 694"/>
                <a:gd name="T10" fmla="*/ 494 w 993"/>
                <a:gd name="T11" fmla="*/ 0 h 694"/>
                <a:gd name="T12" fmla="*/ 444 w 993"/>
                <a:gd name="T13" fmla="*/ 40 h 694"/>
                <a:gd name="T14" fmla="*/ 272 w 993"/>
                <a:gd name="T15" fmla="*/ 550 h 694"/>
                <a:gd name="T16" fmla="*/ 102 w 993"/>
                <a:gd name="T17" fmla="*/ 42 h 694"/>
                <a:gd name="T18" fmla="*/ 51 w 993"/>
                <a:gd name="T19" fmla="*/ 0 h 694"/>
                <a:gd name="T20" fmla="*/ 0 w 993"/>
                <a:gd name="T21" fmla="*/ 48 h 694"/>
                <a:gd name="T22" fmla="*/ 6 w 993"/>
                <a:gd name="T23" fmla="*/ 76 h 694"/>
                <a:gd name="T24" fmla="*/ 212 w 993"/>
                <a:gd name="T25" fmla="*/ 648 h 694"/>
                <a:gd name="T26" fmla="*/ 268 w 993"/>
                <a:gd name="T27" fmla="*/ 694 h 694"/>
                <a:gd name="T28" fmla="*/ 271 w 993"/>
                <a:gd name="T29" fmla="*/ 694 h 694"/>
                <a:gd name="T30" fmla="*/ 326 w 993"/>
                <a:gd name="T31" fmla="*/ 648 h 694"/>
                <a:gd name="T32" fmla="*/ 496 w 993"/>
                <a:gd name="T33" fmla="*/ 154 h 694"/>
                <a:gd name="T34" fmla="*/ 665 w 993"/>
                <a:gd name="T35" fmla="*/ 648 h 694"/>
                <a:gd name="T36" fmla="*/ 720 w 993"/>
                <a:gd name="T37" fmla="*/ 694 h 694"/>
                <a:gd name="T38" fmla="*/ 724 w 993"/>
                <a:gd name="T39" fmla="*/ 694 h 694"/>
                <a:gd name="T40" fmla="*/ 779 w 993"/>
                <a:gd name="T41" fmla="*/ 648 h 694"/>
                <a:gd name="T42" fmla="*/ 986 w 993"/>
                <a:gd name="T43" fmla="*/ 74 h 694"/>
                <a:gd name="T44" fmla="*/ 993 w 993"/>
                <a:gd name="T45" fmla="*/ 47 h 694"/>
                <a:gd name="T46" fmla="*/ 943 w 993"/>
                <a:gd name="T47" fmla="*/ 0 h 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93" h="694">
                  <a:moveTo>
                    <a:pt x="943" y="0"/>
                  </a:moveTo>
                  <a:cubicBezTo>
                    <a:pt x="915" y="0"/>
                    <a:pt x="901" y="18"/>
                    <a:pt x="894" y="39"/>
                  </a:cubicBezTo>
                  <a:cubicBezTo>
                    <a:pt x="721" y="550"/>
                    <a:pt x="721" y="550"/>
                    <a:pt x="721" y="550"/>
                  </a:cubicBezTo>
                  <a:cubicBezTo>
                    <a:pt x="551" y="40"/>
                    <a:pt x="551" y="40"/>
                    <a:pt x="551" y="40"/>
                  </a:cubicBezTo>
                  <a:cubicBezTo>
                    <a:pt x="543" y="17"/>
                    <a:pt x="526" y="0"/>
                    <a:pt x="499" y="0"/>
                  </a:cubicBezTo>
                  <a:cubicBezTo>
                    <a:pt x="494" y="0"/>
                    <a:pt x="494" y="0"/>
                    <a:pt x="494" y="0"/>
                  </a:cubicBezTo>
                  <a:cubicBezTo>
                    <a:pt x="467" y="0"/>
                    <a:pt x="452" y="17"/>
                    <a:pt x="444" y="40"/>
                  </a:cubicBezTo>
                  <a:cubicBezTo>
                    <a:pt x="272" y="550"/>
                    <a:pt x="272" y="550"/>
                    <a:pt x="272" y="550"/>
                  </a:cubicBezTo>
                  <a:cubicBezTo>
                    <a:pt x="102" y="42"/>
                    <a:pt x="102" y="42"/>
                    <a:pt x="102" y="42"/>
                  </a:cubicBezTo>
                  <a:cubicBezTo>
                    <a:pt x="94" y="17"/>
                    <a:pt x="77" y="0"/>
                    <a:pt x="51" y="0"/>
                  </a:cubicBezTo>
                  <a:cubicBezTo>
                    <a:pt x="21" y="0"/>
                    <a:pt x="0" y="23"/>
                    <a:pt x="0" y="48"/>
                  </a:cubicBezTo>
                  <a:cubicBezTo>
                    <a:pt x="0" y="57"/>
                    <a:pt x="4" y="68"/>
                    <a:pt x="6" y="76"/>
                  </a:cubicBezTo>
                  <a:cubicBezTo>
                    <a:pt x="212" y="648"/>
                    <a:pt x="212" y="648"/>
                    <a:pt x="212" y="648"/>
                  </a:cubicBezTo>
                  <a:cubicBezTo>
                    <a:pt x="222" y="678"/>
                    <a:pt x="243" y="694"/>
                    <a:pt x="268" y="694"/>
                  </a:cubicBezTo>
                  <a:cubicBezTo>
                    <a:pt x="271" y="694"/>
                    <a:pt x="271" y="694"/>
                    <a:pt x="271" y="694"/>
                  </a:cubicBezTo>
                  <a:cubicBezTo>
                    <a:pt x="297" y="694"/>
                    <a:pt x="317" y="678"/>
                    <a:pt x="326" y="648"/>
                  </a:cubicBezTo>
                  <a:cubicBezTo>
                    <a:pt x="496" y="154"/>
                    <a:pt x="496" y="154"/>
                    <a:pt x="496" y="154"/>
                  </a:cubicBezTo>
                  <a:cubicBezTo>
                    <a:pt x="665" y="648"/>
                    <a:pt x="665" y="648"/>
                    <a:pt x="665" y="648"/>
                  </a:cubicBezTo>
                  <a:cubicBezTo>
                    <a:pt x="674" y="678"/>
                    <a:pt x="694" y="694"/>
                    <a:pt x="720" y="694"/>
                  </a:cubicBezTo>
                  <a:cubicBezTo>
                    <a:pt x="724" y="694"/>
                    <a:pt x="724" y="694"/>
                    <a:pt x="724" y="694"/>
                  </a:cubicBezTo>
                  <a:cubicBezTo>
                    <a:pt x="748" y="694"/>
                    <a:pt x="769" y="678"/>
                    <a:pt x="779" y="648"/>
                  </a:cubicBezTo>
                  <a:cubicBezTo>
                    <a:pt x="986" y="74"/>
                    <a:pt x="986" y="74"/>
                    <a:pt x="986" y="74"/>
                  </a:cubicBezTo>
                  <a:cubicBezTo>
                    <a:pt x="989" y="67"/>
                    <a:pt x="993" y="56"/>
                    <a:pt x="993" y="47"/>
                  </a:cubicBezTo>
                  <a:cubicBezTo>
                    <a:pt x="993" y="22"/>
                    <a:pt x="972" y="0"/>
                    <a:pt x="94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6"/>
            <p:cNvSpPr>
              <a:spLocks noEditPoints="1"/>
            </p:cNvSpPr>
            <p:nvPr userDrawn="1"/>
          </p:nvSpPr>
          <p:spPr bwMode="auto">
            <a:xfrm>
              <a:off x="1720" y="5111"/>
              <a:ext cx="417" cy="437"/>
            </a:xfrm>
            <a:custGeom>
              <a:avLst/>
              <a:gdLst>
                <a:gd name="T0" fmla="*/ 340 w 678"/>
                <a:gd name="T1" fmla="*/ 0 h 707"/>
                <a:gd name="T2" fmla="*/ 0 w 678"/>
                <a:gd name="T3" fmla="*/ 354 h 707"/>
                <a:gd name="T4" fmla="*/ 0 w 678"/>
                <a:gd name="T5" fmla="*/ 356 h 707"/>
                <a:gd name="T6" fmla="*/ 337 w 678"/>
                <a:gd name="T7" fmla="*/ 707 h 707"/>
                <a:gd name="T8" fmla="*/ 678 w 678"/>
                <a:gd name="T9" fmla="*/ 354 h 707"/>
                <a:gd name="T10" fmla="*/ 678 w 678"/>
                <a:gd name="T11" fmla="*/ 351 h 707"/>
                <a:gd name="T12" fmla="*/ 340 w 678"/>
                <a:gd name="T13" fmla="*/ 0 h 707"/>
                <a:gd name="T14" fmla="*/ 575 w 678"/>
                <a:gd name="T15" fmla="*/ 356 h 707"/>
                <a:gd name="T16" fmla="*/ 340 w 678"/>
                <a:gd name="T17" fmla="*/ 631 h 707"/>
                <a:gd name="T18" fmla="*/ 103 w 678"/>
                <a:gd name="T19" fmla="*/ 354 h 707"/>
                <a:gd name="T20" fmla="*/ 103 w 678"/>
                <a:gd name="T21" fmla="*/ 351 h 707"/>
                <a:gd name="T22" fmla="*/ 337 w 678"/>
                <a:gd name="T23" fmla="*/ 75 h 707"/>
                <a:gd name="T24" fmla="*/ 575 w 678"/>
                <a:gd name="T25" fmla="*/ 354 h 707"/>
                <a:gd name="T26" fmla="*/ 575 w 678"/>
                <a:gd name="T27" fmla="*/ 356 h 7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78" h="707">
                  <a:moveTo>
                    <a:pt x="340" y="0"/>
                  </a:moveTo>
                  <a:cubicBezTo>
                    <a:pt x="135" y="0"/>
                    <a:pt x="0" y="162"/>
                    <a:pt x="0" y="354"/>
                  </a:cubicBezTo>
                  <a:cubicBezTo>
                    <a:pt x="0" y="356"/>
                    <a:pt x="0" y="356"/>
                    <a:pt x="0" y="356"/>
                  </a:cubicBezTo>
                  <a:cubicBezTo>
                    <a:pt x="0" y="548"/>
                    <a:pt x="134" y="707"/>
                    <a:pt x="337" y="707"/>
                  </a:cubicBezTo>
                  <a:cubicBezTo>
                    <a:pt x="541" y="707"/>
                    <a:pt x="678" y="545"/>
                    <a:pt x="678" y="354"/>
                  </a:cubicBezTo>
                  <a:cubicBezTo>
                    <a:pt x="678" y="351"/>
                    <a:pt x="678" y="351"/>
                    <a:pt x="678" y="351"/>
                  </a:cubicBezTo>
                  <a:cubicBezTo>
                    <a:pt x="678" y="160"/>
                    <a:pt x="543" y="0"/>
                    <a:pt x="340" y="0"/>
                  </a:cubicBezTo>
                  <a:moveTo>
                    <a:pt x="575" y="356"/>
                  </a:moveTo>
                  <a:cubicBezTo>
                    <a:pt x="575" y="499"/>
                    <a:pt x="486" y="631"/>
                    <a:pt x="340" y="631"/>
                  </a:cubicBezTo>
                  <a:cubicBezTo>
                    <a:pt x="197" y="631"/>
                    <a:pt x="103" y="499"/>
                    <a:pt x="103" y="354"/>
                  </a:cubicBezTo>
                  <a:cubicBezTo>
                    <a:pt x="103" y="351"/>
                    <a:pt x="103" y="351"/>
                    <a:pt x="103" y="351"/>
                  </a:cubicBezTo>
                  <a:cubicBezTo>
                    <a:pt x="103" y="208"/>
                    <a:pt x="190" y="75"/>
                    <a:pt x="337" y="75"/>
                  </a:cubicBezTo>
                  <a:cubicBezTo>
                    <a:pt x="480" y="75"/>
                    <a:pt x="575" y="208"/>
                    <a:pt x="575" y="354"/>
                  </a:cubicBezTo>
                  <a:lnTo>
                    <a:pt x="575" y="3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7"/>
            <p:cNvSpPr>
              <a:spLocks/>
            </p:cNvSpPr>
            <p:nvPr userDrawn="1"/>
          </p:nvSpPr>
          <p:spPr bwMode="auto">
            <a:xfrm>
              <a:off x="2198" y="5115"/>
              <a:ext cx="236" cy="428"/>
            </a:xfrm>
            <a:custGeom>
              <a:avLst/>
              <a:gdLst>
                <a:gd name="T0" fmla="*/ 334 w 384"/>
                <a:gd name="T1" fmla="*/ 0 h 693"/>
                <a:gd name="T2" fmla="*/ 101 w 384"/>
                <a:gd name="T3" fmla="*/ 181 h 693"/>
                <a:gd name="T4" fmla="*/ 101 w 384"/>
                <a:gd name="T5" fmla="*/ 54 h 693"/>
                <a:gd name="T6" fmla="*/ 50 w 384"/>
                <a:gd name="T7" fmla="*/ 3 h 693"/>
                <a:gd name="T8" fmla="*/ 0 w 384"/>
                <a:gd name="T9" fmla="*/ 54 h 693"/>
                <a:gd name="T10" fmla="*/ 0 w 384"/>
                <a:gd name="T11" fmla="*/ 642 h 693"/>
                <a:gd name="T12" fmla="*/ 51 w 384"/>
                <a:gd name="T13" fmla="*/ 693 h 693"/>
                <a:gd name="T14" fmla="*/ 101 w 384"/>
                <a:gd name="T15" fmla="*/ 642 h 693"/>
                <a:gd name="T16" fmla="*/ 101 w 384"/>
                <a:gd name="T17" fmla="*/ 412 h 693"/>
                <a:gd name="T18" fmla="*/ 339 w 384"/>
                <a:gd name="T19" fmla="*/ 102 h 693"/>
                <a:gd name="T20" fmla="*/ 384 w 384"/>
                <a:gd name="T21" fmla="*/ 51 h 693"/>
                <a:gd name="T22" fmla="*/ 334 w 384"/>
                <a:gd name="T23" fmla="*/ 0 h 6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84" h="693">
                  <a:moveTo>
                    <a:pt x="334" y="0"/>
                  </a:moveTo>
                  <a:cubicBezTo>
                    <a:pt x="249" y="0"/>
                    <a:pt x="151" y="68"/>
                    <a:pt x="101" y="181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1" y="25"/>
                    <a:pt x="79" y="3"/>
                    <a:pt x="50" y="3"/>
                  </a:cubicBezTo>
                  <a:cubicBezTo>
                    <a:pt x="22" y="3"/>
                    <a:pt x="0" y="26"/>
                    <a:pt x="0" y="54"/>
                  </a:cubicBezTo>
                  <a:cubicBezTo>
                    <a:pt x="0" y="642"/>
                    <a:pt x="0" y="642"/>
                    <a:pt x="0" y="642"/>
                  </a:cubicBezTo>
                  <a:cubicBezTo>
                    <a:pt x="0" y="671"/>
                    <a:pt x="22" y="693"/>
                    <a:pt x="51" y="693"/>
                  </a:cubicBezTo>
                  <a:cubicBezTo>
                    <a:pt x="80" y="693"/>
                    <a:pt x="101" y="670"/>
                    <a:pt x="101" y="642"/>
                  </a:cubicBezTo>
                  <a:cubicBezTo>
                    <a:pt x="101" y="412"/>
                    <a:pt x="101" y="412"/>
                    <a:pt x="101" y="412"/>
                  </a:cubicBezTo>
                  <a:cubicBezTo>
                    <a:pt x="101" y="216"/>
                    <a:pt x="208" y="118"/>
                    <a:pt x="339" y="102"/>
                  </a:cubicBezTo>
                  <a:cubicBezTo>
                    <a:pt x="365" y="98"/>
                    <a:pt x="384" y="79"/>
                    <a:pt x="384" y="51"/>
                  </a:cubicBezTo>
                  <a:cubicBezTo>
                    <a:pt x="384" y="22"/>
                    <a:pt x="364" y="0"/>
                    <a:pt x="33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8"/>
            <p:cNvSpPr>
              <a:spLocks/>
            </p:cNvSpPr>
            <p:nvPr userDrawn="1"/>
          </p:nvSpPr>
          <p:spPr bwMode="auto">
            <a:xfrm>
              <a:off x="2500" y="4944"/>
              <a:ext cx="63" cy="599"/>
            </a:xfrm>
            <a:custGeom>
              <a:avLst/>
              <a:gdLst>
                <a:gd name="T0" fmla="*/ 49 w 101"/>
                <a:gd name="T1" fmla="*/ 0 h 969"/>
                <a:gd name="T2" fmla="*/ 0 w 101"/>
                <a:gd name="T3" fmla="*/ 51 h 969"/>
                <a:gd name="T4" fmla="*/ 0 w 101"/>
                <a:gd name="T5" fmla="*/ 918 h 969"/>
                <a:gd name="T6" fmla="*/ 51 w 101"/>
                <a:gd name="T7" fmla="*/ 969 h 969"/>
                <a:gd name="T8" fmla="*/ 101 w 101"/>
                <a:gd name="T9" fmla="*/ 918 h 969"/>
                <a:gd name="T10" fmla="*/ 101 w 101"/>
                <a:gd name="T11" fmla="*/ 51 h 969"/>
                <a:gd name="T12" fmla="*/ 49 w 101"/>
                <a:gd name="T13" fmla="*/ 0 h 9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1" h="969">
                  <a:moveTo>
                    <a:pt x="49" y="0"/>
                  </a:moveTo>
                  <a:cubicBezTo>
                    <a:pt x="22" y="0"/>
                    <a:pt x="0" y="23"/>
                    <a:pt x="0" y="51"/>
                  </a:cubicBezTo>
                  <a:cubicBezTo>
                    <a:pt x="0" y="918"/>
                    <a:pt x="0" y="918"/>
                    <a:pt x="0" y="918"/>
                  </a:cubicBezTo>
                  <a:cubicBezTo>
                    <a:pt x="0" y="947"/>
                    <a:pt x="22" y="969"/>
                    <a:pt x="51" y="969"/>
                  </a:cubicBezTo>
                  <a:cubicBezTo>
                    <a:pt x="80" y="969"/>
                    <a:pt x="101" y="947"/>
                    <a:pt x="101" y="918"/>
                  </a:cubicBezTo>
                  <a:cubicBezTo>
                    <a:pt x="101" y="51"/>
                    <a:pt x="101" y="51"/>
                    <a:pt x="101" y="51"/>
                  </a:cubicBezTo>
                  <a:cubicBezTo>
                    <a:pt x="101" y="23"/>
                    <a:pt x="78" y="0"/>
                    <a:pt x="4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9"/>
            <p:cNvSpPr>
              <a:spLocks noEditPoints="1"/>
            </p:cNvSpPr>
            <p:nvPr userDrawn="1"/>
          </p:nvSpPr>
          <p:spPr bwMode="auto">
            <a:xfrm>
              <a:off x="2626" y="4944"/>
              <a:ext cx="421" cy="604"/>
            </a:xfrm>
            <a:custGeom>
              <a:avLst/>
              <a:gdLst>
                <a:gd name="T0" fmla="*/ 633 w 684"/>
                <a:gd name="T1" fmla="*/ 0 h 977"/>
                <a:gd name="T2" fmla="*/ 583 w 684"/>
                <a:gd name="T3" fmla="*/ 51 h 977"/>
                <a:gd name="T4" fmla="*/ 583 w 684"/>
                <a:gd name="T5" fmla="*/ 415 h 977"/>
                <a:gd name="T6" fmla="*/ 324 w 684"/>
                <a:gd name="T7" fmla="*/ 271 h 977"/>
                <a:gd name="T8" fmla="*/ 0 w 684"/>
                <a:gd name="T9" fmla="*/ 623 h 977"/>
                <a:gd name="T10" fmla="*/ 0 w 684"/>
                <a:gd name="T11" fmla="*/ 626 h 977"/>
                <a:gd name="T12" fmla="*/ 324 w 684"/>
                <a:gd name="T13" fmla="*/ 977 h 977"/>
                <a:gd name="T14" fmla="*/ 583 w 684"/>
                <a:gd name="T15" fmla="*/ 826 h 977"/>
                <a:gd name="T16" fmla="*/ 583 w 684"/>
                <a:gd name="T17" fmla="*/ 918 h 977"/>
                <a:gd name="T18" fmla="*/ 634 w 684"/>
                <a:gd name="T19" fmla="*/ 969 h 977"/>
                <a:gd name="T20" fmla="*/ 684 w 684"/>
                <a:gd name="T21" fmla="*/ 918 h 977"/>
                <a:gd name="T22" fmla="*/ 684 w 684"/>
                <a:gd name="T23" fmla="*/ 51 h 977"/>
                <a:gd name="T24" fmla="*/ 633 w 684"/>
                <a:gd name="T25" fmla="*/ 0 h 977"/>
                <a:gd name="T26" fmla="*/ 587 w 684"/>
                <a:gd name="T27" fmla="*/ 625 h 977"/>
                <a:gd name="T28" fmla="*/ 342 w 684"/>
                <a:gd name="T29" fmla="*/ 887 h 977"/>
                <a:gd name="T30" fmla="*/ 104 w 684"/>
                <a:gd name="T31" fmla="*/ 625 h 977"/>
                <a:gd name="T32" fmla="*/ 104 w 684"/>
                <a:gd name="T33" fmla="*/ 622 h 977"/>
                <a:gd name="T34" fmla="*/ 342 w 684"/>
                <a:gd name="T35" fmla="*/ 361 h 977"/>
                <a:gd name="T36" fmla="*/ 587 w 684"/>
                <a:gd name="T37" fmla="*/ 622 h 977"/>
                <a:gd name="T38" fmla="*/ 587 w 684"/>
                <a:gd name="T39" fmla="*/ 625 h 9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84" h="977">
                  <a:moveTo>
                    <a:pt x="633" y="0"/>
                  </a:moveTo>
                  <a:cubicBezTo>
                    <a:pt x="604" y="0"/>
                    <a:pt x="583" y="22"/>
                    <a:pt x="583" y="51"/>
                  </a:cubicBezTo>
                  <a:cubicBezTo>
                    <a:pt x="583" y="415"/>
                    <a:pt x="583" y="415"/>
                    <a:pt x="583" y="415"/>
                  </a:cubicBezTo>
                  <a:cubicBezTo>
                    <a:pt x="531" y="339"/>
                    <a:pt x="450" y="271"/>
                    <a:pt x="324" y="271"/>
                  </a:cubicBezTo>
                  <a:cubicBezTo>
                    <a:pt x="161" y="271"/>
                    <a:pt x="0" y="402"/>
                    <a:pt x="0" y="623"/>
                  </a:cubicBezTo>
                  <a:cubicBezTo>
                    <a:pt x="0" y="626"/>
                    <a:pt x="0" y="626"/>
                    <a:pt x="0" y="626"/>
                  </a:cubicBezTo>
                  <a:cubicBezTo>
                    <a:pt x="0" y="849"/>
                    <a:pt x="161" y="977"/>
                    <a:pt x="324" y="977"/>
                  </a:cubicBezTo>
                  <a:cubicBezTo>
                    <a:pt x="448" y="977"/>
                    <a:pt x="528" y="908"/>
                    <a:pt x="583" y="826"/>
                  </a:cubicBezTo>
                  <a:cubicBezTo>
                    <a:pt x="583" y="918"/>
                    <a:pt x="583" y="918"/>
                    <a:pt x="583" y="918"/>
                  </a:cubicBezTo>
                  <a:cubicBezTo>
                    <a:pt x="583" y="947"/>
                    <a:pt x="605" y="969"/>
                    <a:pt x="634" y="969"/>
                  </a:cubicBezTo>
                  <a:cubicBezTo>
                    <a:pt x="662" y="969"/>
                    <a:pt x="684" y="947"/>
                    <a:pt x="684" y="918"/>
                  </a:cubicBezTo>
                  <a:cubicBezTo>
                    <a:pt x="684" y="51"/>
                    <a:pt x="684" y="51"/>
                    <a:pt x="684" y="51"/>
                  </a:cubicBezTo>
                  <a:cubicBezTo>
                    <a:pt x="684" y="22"/>
                    <a:pt x="662" y="0"/>
                    <a:pt x="633" y="0"/>
                  </a:cubicBezTo>
                  <a:moveTo>
                    <a:pt x="587" y="625"/>
                  </a:moveTo>
                  <a:cubicBezTo>
                    <a:pt x="587" y="780"/>
                    <a:pt x="468" y="887"/>
                    <a:pt x="342" y="887"/>
                  </a:cubicBezTo>
                  <a:cubicBezTo>
                    <a:pt x="215" y="887"/>
                    <a:pt x="104" y="784"/>
                    <a:pt x="104" y="625"/>
                  </a:cubicBezTo>
                  <a:cubicBezTo>
                    <a:pt x="104" y="622"/>
                    <a:pt x="104" y="622"/>
                    <a:pt x="104" y="622"/>
                  </a:cubicBezTo>
                  <a:cubicBezTo>
                    <a:pt x="104" y="458"/>
                    <a:pt x="211" y="361"/>
                    <a:pt x="342" y="361"/>
                  </a:cubicBezTo>
                  <a:cubicBezTo>
                    <a:pt x="468" y="361"/>
                    <a:pt x="587" y="466"/>
                    <a:pt x="587" y="622"/>
                  </a:cubicBezTo>
                  <a:lnTo>
                    <a:pt x="587" y="6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10"/>
            <p:cNvSpPr>
              <a:spLocks/>
            </p:cNvSpPr>
            <p:nvPr userDrawn="1"/>
          </p:nvSpPr>
          <p:spPr bwMode="auto">
            <a:xfrm>
              <a:off x="-16" y="5101"/>
              <a:ext cx="1087" cy="447"/>
            </a:xfrm>
            <a:custGeom>
              <a:avLst/>
              <a:gdLst>
                <a:gd name="T0" fmla="*/ 1524 w 1764"/>
                <a:gd name="T1" fmla="*/ 13 h 724"/>
                <a:gd name="T2" fmla="*/ 1311 w 1764"/>
                <a:gd name="T3" fmla="*/ 104 h 724"/>
                <a:gd name="T4" fmla="*/ 1106 w 1764"/>
                <a:gd name="T5" fmla="*/ 13 h 724"/>
                <a:gd name="T6" fmla="*/ 904 w 1764"/>
                <a:gd name="T7" fmla="*/ 104 h 724"/>
                <a:gd name="T8" fmla="*/ 725 w 1764"/>
                <a:gd name="T9" fmla="*/ 13 h 724"/>
                <a:gd name="T10" fmla="*/ 508 w 1764"/>
                <a:gd name="T11" fmla="*/ 161 h 724"/>
                <a:gd name="T12" fmla="*/ 372 w 1764"/>
                <a:gd name="T13" fmla="*/ 482 h 724"/>
                <a:gd name="T14" fmla="*/ 197 w 1764"/>
                <a:gd name="T15" fmla="*/ 70 h 724"/>
                <a:gd name="T16" fmla="*/ 70 w 1764"/>
                <a:gd name="T17" fmla="*/ 22 h 724"/>
                <a:gd name="T18" fmla="*/ 23 w 1764"/>
                <a:gd name="T19" fmla="*/ 150 h 724"/>
                <a:gd name="T20" fmla="*/ 236 w 1764"/>
                <a:gd name="T21" fmla="*/ 613 h 724"/>
                <a:gd name="T22" fmla="*/ 372 w 1764"/>
                <a:gd name="T23" fmla="*/ 724 h 724"/>
                <a:gd name="T24" fmla="*/ 507 w 1764"/>
                <a:gd name="T25" fmla="*/ 613 h 724"/>
                <a:gd name="T26" fmla="*/ 695 w 1764"/>
                <a:gd name="T27" fmla="*/ 204 h 724"/>
                <a:gd name="T28" fmla="*/ 722 w 1764"/>
                <a:gd name="T29" fmla="*/ 187 h 724"/>
                <a:gd name="T30" fmla="*/ 751 w 1764"/>
                <a:gd name="T31" fmla="*/ 217 h 724"/>
                <a:gd name="T32" fmla="*/ 751 w 1764"/>
                <a:gd name="T33" fmla="*/ 613 h 724"/>
                <a:gd name="T34" fmla="*/ 850 w 1764"/>
                <a:gd name="T35" fmla="*/ 724 h 724"/>
                <a:gd name="T36" fmla="*/ 951 w 1764"/>
                <a:gd name="T37" fmla="*/ 613 h 724"/>
                <a:gd name="T38" fmla="*/ 951 w 1764"/>
                <a:gd name="T39" fmla="*/ 289 h 724"/>
                <a:gd name="T40" fmla="*/ 1056 w 1764"/>
                <a:gd name="T41" fmla="*/ 186 h 724"/>
                <a:gd name="T42" fmla="*/ 1158 w 1764"/>
                <a:gd name="T43" fmla="*/ 289 h 724"/>
                <a:gd name="T44" fmla="*/ 1158 w 1764"/>
                <a:gd name="T45" fmla="*/ 613 h 724"/>
                <a:gd name="T46" fmla="*/ 1257 w 1764"/>
                <a:gd name="T47" fmla="*/ 724 h 724"/>
                <a:gd name="T48" fmla="*/ 1358 w 1764"/>
                <a:gd name="T49" fmla="*/ 613 h 724"/>
                <a:gd name="T50" fmla="*/ 1358 w 1764"/>
                <a:gd name="T51" fmla="*/ 289 h 724"/>
                <a:gd name="T52" fmla="*/ 1463 w 1764"/>
                <a:gd name="T53" fmla="*/ 186 h 724"/>
                <a:gd name="T54" fmla="*/ 1565 w 1764"/>
                <a:gd name="T55" fmla="*/ 289 h 724"/>
                <a:gd name="T56" fmla="*/ 1565 w 1764"/>
                <a:gd name="T57" fmla="*/ 613 h 724"/>
                <a:gd name="T58" fmla="*/ 1664 w 1764"/>
                <a:gd name="T59" fmla="*/ 724 h 724"/>
                <a:gd name="T60" fmla="*/ 1764 w 1764"/>
                <a:gd name="T61" fmla="*/ 613 h 724"/>
                <a:gd name="T62" fmla="*/ 1764 w 1764"/>
                <a:gd name="T63" fmla="*/ 244 h 724"/>
                <a:gd name="T64" fmla="*/ 1524 w 1764"/>
                <a:gd name="T65" fmla="*/ 13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764" h="724">
                  <a:moveTo>
                    <a:pt x="1524" y="13"/>
                  </a:moveTo>
                  <a:cubicBezTo>
                    <a:pt x="1393" y="13"/>
                    <a:pt x="1311" y="104"/>
                    <a:pt x="1311" y="104"/>
                  </a:cubicBezTo>
                  <a:cubicBezTo>
                    <a:pt x="1267" y="47"/>
                    <a:pt x="1207" y="13"/>
                    <a:pt x="1106" y="13"/>
                  </a:cubicBezTo>
                  <a:cubicBezTo>
                    <a:pt x="998" y="13"/>
                    <a:pt x="904" y="104"/>
                    <a:pt x="904" y="104"/>
                  </a:cubicBezTo>
                  <a:cubicBezTo>
                    <a:pt x="861" y="47"/>
                    <a:pt x="786" y="13"/>
                    <a:pt x="725" y="13"/>
                  </a:cubicBezTo>
                  <a:cubicBezTo>
                    <a:pt x="630" y="13"/>
                    <a:pt x="554" y="55"/>
                    <a:pt x="508" y="161"/>
                  </a:cubicBezTo>
                  <a:cubicBezTo>
                    <a:pt x="372" y="482"/>
                    <a:pt x="372" y="482"/>
                    <a:pt x="372" y="482"/>
                  </a:cubicBezTo>
                  <a:cubicBezTo>
                    <a:pt x="197" y="70"/>
                    <a:pt x="197" y="70"/>
                    <a:pt x="197" y="70"/>
                  </a:cubicBezTo>
                  <a:cubicBezTo>
                    <a:pt x="175" y="22"/>
                    <a:pt x="121" y="0"/>
                    <a:pt x="70" y="22"/>
                  </a:cubicBezTo>
                  <a:cubicBezTo>
                    <a:pt x="19" y="45"/>
                    <a:pt x="0" y="101"/>
                    <a:pt x="23" y="150"/>
                  </a:cubicBezTo>
                  <a:cubicBezTo>
                    <a:pt x="236" y="613"/>
                    <a:pt x="236" y="613"/>
                    <a:pt x="236" y="613"/>
                  </a:cubicBezTo>
                  <a:cubicBezTo>
                    <a:pt x="270" y="686"/>
                    <a:pt x="305" y="724"/>
                    <a:pt x="372" y="724"/>
                  </a:cubicBezTo>
                  <a:cubicBezTo>
                    <a:pt x="443" y="724"/>
                    <a:pt x="474" y="683"/>
                    <a:pt x="507" y="613"/>
                  </a:cubicBezTo>
                  <a:cubicBezTo>
                    <a:pt x="507" y="613"/>
                    <a:pt x="693" y="208"/>
                    <a:pt x="695" y="204"/>
                  </a:cubicBezTo>
                  <a:cubicBezTo>
                    <a:pt x="697" y="200"/>
                    <a:pt x="703" y="186"/>
                    <a:pt x="722" y="187"/>
                  </a:cubicBezTo>
                  <a:cubicBezTo>
                    <a:pt x="738" y="187"/>
                    <a:pt x="751" y="199"/>
                    <a:pt x="751" y="217"/>
                  </a:cubicBezTo>
                  <a:cubicBezTo>
                    <a:pt x="751" y="613"/>
                    <a:pt x="751" y="613"/>
                    <a:pt x="751" y="613"/>
                  </a:cubicBezTo>
                  <a:cubicBezTo>
                    <a:pt x="751" y="674"/>
                    <a:pt x="785" y="724"/>
                    <a:pt x="850" y="724"/>
                  </a:cubicBezTo>
                  <a:cubicBezTo>
                    <a:pt x="915" y="724"/>
                    <a:pt x="951" y="674"/>
                    <a:pt x="951" y="613"/>
                  </a:cubicBezTo>
                  <a:cubicBezTo>
                    <a:pt x="951" y="289"/>
                    <a:pt x="951" y="289"/>
                    <a:pt x="951" y="289"/>
                  </a:cubicBezTo>
                  <a:cubicBezTo>
                    <a:pt x="951" y="226"/>
                    <a:pt x="995" y="186"/>
                    <a:pt x="1056" y="186"/>
                  </a:cubicBezTo>
                  <a:cubicBezTo>
                    <a:pt x="1118" y="186"/>
                    <a:pt x="1158" y="228"/>
                    <a:pt x="1158" y="289"/>
                  </a:cubicBezTo>
                  <a:cubicBezTo>
                    <a:pt x="1158" y="613"/>
                    <a:pt x="1158" y="613"/>
                    <a:pt x="1158" y="613"/>
                  </a:cubicBezTo>
                  <a:cubicBezTo>
                    <a:pt x="1158" y="674"/>
                    <a:pt x="1192" y="724"/>
                    <a:pt x="1257" y="724"/>
                  </a:cubicBezTo>
                  <a:cubicBezTo>
                    <a:pt x="1322" y="724"/>
                    <a:pt x="1358" y="674"/>
                    <a:pt x="1358" y="613"/>
                  </a:cubicBezTo>
                  <a:cubicBezTo>
                    <a:pt x="1358" y="289"/>
                    <a:pt x="1358" y="289"/>
                    <a:pt x="1358" y="289"/>
                  </a:cubicBezTo>
                  <a:cubicBezTo>
                    <a:pt x="1358" y="226"/>
                    <a:pt x="1402" y="186"/>
                    <a:pt x="1463" y="186"/>
                  </a:cubicBezTo>
                  <a:cubicBezTo>
                    <a:pt x="1524" y="186"/>
                    <a:pt x="1565" y="228"/>
                    <a:pt x="1565" y="289"/>
                  </a:cubicBezTo>
                  <a:cubicBezTo>
                    <a:pt x="1565" y="613"/>
                    <a:pt x="1565" y="613"/>
                    <a:pt x="1565" y="613"/>
                  </a:cubicBezTo>
                  <a:cubicBezTo>
                    <a:pt x="1565" y="674"/>
                    <a:pt x="1599" y="724"/>
                    <a:pt x="1664" y="724"/>
                  </a:cubicBezTo>
                  <a:cubicBezTo>
                    <a:pt x="1729" y="724"/>
                    <a:pt x="1764" y="674"/>
                    <a:pt x="1764" y="613"/>
                  </a:cubicBezTo>
                  <a:cubicBezTo>
                    <a:pt x="1764" y="244"/>
                    <a:pt x="1764" y="244"/>
                    <a:pt x="1764" y="244"/>
                  </a:cubicBezTo>
                  <a:cubicBezTo>
                    <a:pt x="1764" y="108"/>
                    <a:pt x="1655" y="13"/>
                    <a:pt x="1524" y="1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11"/>
            <p:cNvSpPr>
              <a:spLocks noEditPoints="1"/>
            </p:cNvSpPr>
            <p:nvPr userDrawn="1"/>
          </p:nvSpPr>
          <p:spPr bwMode="auto">
            <a:xfrm>
              <a:off x="3104" y="4944"/>
              <a:ext cx="103" cy="103"/>
            </a:xfrm>
            <a:custGeom>
              <a:avLst/>
              <a:gdLst>
                <a:gd name="T0" fmla="*/ 0 w 167"/>
                <a:gd name="T1" fmla="*/ 84 h 167"/>
                <a:gd name="T2" fmla="*/ 0 w 167"/>
                <a:gd name="T3" fmla="*/ 83 h 167"/>
                <a:gd name="T4" fmla="*/ 84 w 167"/>
                <a:gd name="T5" fmla="*/ 0 h 167"/>
                <a:gd name="T6" fmla="*/ 167 w 167"/>
                <a:gd name="T7" fmla="*/ 83 h 167"/>
                <a:gd name="T8" fmla="*/ 167 w 167"/>
                <a:gd name="T9" fmla="*/ 83 h 167"/>
                <a:gd name="T10" fmla="*/ 84 w 167"/>
                <a:gd name="T11" fmla="*/ 167 h 167"/>
                <a:gd name="T12" fmla="*/ 0 w 167"/>
                <a:gd name="T13" fmla="*/ 84 h 167"/>
                <a:gd name="T14" fmla="*/ 151 w 167"/>
                <a:gd name="T15" fmla="*/ 83 h 167"/>
                <a:gd name="T16" fmla="*/ 151 w 167"/>
                <a:gd name="T17" fmla="*/ 83 h 167"/>
                <a:gd name="T18" fmla="*/ 84 w 167"/>
                <a:gd name="T19" fmla="*/ 15 h 167"/>
                <a:gd name="T20" fmla="*/ 16 w 167"/>
                <a:gd name="T21" fmla="*/ 83 h 167"/>
                <a:gd name="T22" fmla="*/ 16 w 167"/>
                <a:gd name="T23" fmla="*/ 84 h 167"/>
                <a:gd name="T24" fmla="*/ 84 w 167"/>
                <a:gd name="T25" fmla="*/ 152 h 167"/>
                <a:gd name="T26" fmla="*/ 151 w 167"/>
                <a:gd name="T27" fmla="*/ 83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7" h="167">
                  <a:moveTo>
                    <a:pt x="0" y="84"/>
                  </a:moveTo>
                  <a:cubicBezTo>
                    <a:pt x="0" y="83"/>
                    <a:pt x="0" y="83"/>
                    <a:pt x="0" y="83"/>
                  </a:cubicBezTo>
                  <a:cubicBezTo>
                    <a:pt x="0" y="38"/>
                    <a:pt x="37" y="0"/>
                    <a:pt x="84" y="0"/>
                  </a:cubicBezTo>
                  <a:cubicBezTo>
                    <a:pt x="131" y="0"/>
                    <a:pt x="167" y="38"/>
                    <a:pt x="167" y="83"/>
                  </a:cubicBezTo>
                  <a:cubicBezTo>
                    <a:pt x="167" y="83"/>
                    <a:pt x="167" y="83"/>
                    <a:pt x="167" y="83"/>
                  </a:cubicBezTo>
                  <a:cubicBezTo>
                    <a:pt x="167" y="129"/>
                    <a:pt x="130" y="167"/>
                    <a:pt x="84" y="167"/>
                  </a:cubicBezTo>
                  <a:cubicBezTo>
                    <a:pt x="36" y="167"/>
                    <a:pt x="0" y="130"/>
                    <a:pt x="0" y="84"/>
                  </a:cubicBezTo>
                  <a:moveTo>
                    <a:pt x="151" y="83"/>
                  </a:moveTo>
                  <a:cubicBezTo>
                    <a:pt x="151" y="83"/>
                    <a:pt x="151" y="83"/>
                    <a:pt x="151" y="83"/>
                  </a:cubicBezTo>
                  <a:cubicBezTo>
                    <a:pt x="151" y="46"/>
                    <a:pt x="122" y="15"/>
                    <a:pt x="84" y="15"/>
                  </a:cubicBezTo>
                  <a:cubicBezTo>
                    <a:pt x="45" y="15"/>
                    <a:pt x="16" y="46"/>
                    <a:pt x="16" y="83"/>
                  </a:cubicBezTo>
                  <a:cubicBezTo>
                    <a:pt x="16" y="84"/>
                    <a:pt x="16" y="84"/>
                    <a:pt x="16" y="84"/>
                  </a:cubicBezTo>
                  <a:cubicBezTo>
                    <a:pt x="16" y="121"/>
                    <a:pt x="45" y="152"/>
                    <a:pt x="84" y="152"/>
                  </a:cubicBezTo>
                  <a:cubicBezTo>
                    <a:pt x="122" y="152"/>
                    <a:pt x="151" y="121"/>
                    <a:pt x="151" y="8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12"/>
            <p:cNvSpPr>
              <a:spLocks noEditPoints="1"/>
            </p:cNvSpPr>
            <p:nvPr userDrawn="1"/>
          </p:nvSpPr>
          <p:spPr bwMode="auto">
            <a:xfrm>
              <a:off x="3136" y="4970"/>
              <a:ext cx="42" cy="50"/>
            </a:xfrm>
            <a:custGeom>
              <a:avLst/>
              <a:gdLst>
                <a:gd name="T0" fmla="*/ 0 w 67"/>
                <a:gd name="T1" fmla="*/ 9 h 81"/>
                <a:gd name="T2" fmla="*/ 9 w 67"/>
                <a:gd name="T3" fmla="*/ 0 h 81"/>
                <a:gd name="T4" fmla="*/ 36 w 67"/>
                <a:gd name="T5" fmla="*/ 0 h 81"/>
                <a:gd name="T6" fmla="*/ 60 w 67"/>
                <a:gd name="T7" fmla="*/ 8 h 81"/>
                <a:gd name="T8" fmla="*/ 67 w 67"/>
                <a:gd name="T9" fmla="*/ 26 h 81"/>
                <a:gd name="T10" fmla="*/ 67 w 67"/>
                <a:gd name="T11" fmla="*/ 27 h 81"/>
                <a:gd name="T12" fmla="*/ 51 w 67"/>
                <a:gd name="T13" fmla="*/ 51 h 81"/>
                <a:gd name="T14" fmla="*/ 63 w 67"/>
                <a:gd name="T15" fmla="*/ 66 h 81"/>
                <a:gd name="T16" fmla="*/ 66 w 67"/>
                <a:gd name="T17" fmla="*/ 73 h 81"/>
                <a:gd name="T18" fmla="*/ 58 w 67"/>
                <a:gd name="T19" fmla="*/ 81 h 81"/>
                <a:gd name="T20" fmla="*/ 49 w 67"/>
                <a:gd name="T21" fmla="*/ 76 h 81"/>
                <a:gd name="T22" fmla="*/ 32 w 67"/>
                <a:gd name="T23" fmla="*/ 55 h 81"/>
                <a:gd name="T24" fmla="*/ 17 w 67"/>
                <a:gd name="T25" fmla="*/ 55 h 81"/>
                <a:gd name="T26" fmla="*/ 17 w 67"/>
                <a:gd name="T27" fmla="*/ 72 h 81"/>
                <a:gd name="T28" fmla="*/ 9 w 67"/>
                <a:gd name="T29" fmla="*/ 81 h 81"/>
                <a:gd name="T30" fmla="*/ 0 w 67"/>
                <a:gd name="T31" fmla="*/ 72 h 81"/>
                <a:gd name="T32" fmla="*/ 0 w 67"/>
                <a:gd name="T33" fmla="*/ 9 h 81"/>
                <a:gd name="T34" fmla="*/ 35 w 67"/>
                <a:gd name="T35" fmla="*/ 39 h 81"/>
                <a:gd name="T36" fmla="*/ 49 w 67"/>
                <a:gd name="T37" fmla="*/ 27 h 81"/>
                <a:gd name="T38" fmla="*/ 49 w 67"/>
                <a:gd name="T39" fmla="*/ 27 h 81"/>
                <a:gd name="T40" fmla="*/ 35 w 67"/>
                <a:gd name="T41" fmla="*/ 16 h 81"/>
                <a:gd name="T42" fmla="*/ 17 w 67"/>
                <a:gd name="T43" fmla="*/ 16 h 81"/>
                <a:gd name="T44" fmla="*/ 17 w 67"/>
                <a:gd name="T45" fmla="*/ 39 h 81"/>
                <a:gd name="T46" fmla="*/ 35 w 67"/>
                <a:gd name="T47" fmla="*/ 39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7" h="81">
                  <a:moveTo>
                    <a:pt x="0" y="9"/>
                  </a:moveTo>
                  <a:cubicBezTo>
                    <a:pt x="0" y="4"/>
                    <a:pt x="4" y="0"/>
                    <a:pt x="9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47" y="0"/>
                    <a:pt x="55" y="3"/>
                    <a:pt x="60" y="8"/>
                  </a:cubicBezTo>
                  <a:cubicBezTo>
                    <a:pt x="65" y="12"/>
                    <a:pt x="67" y="19"/>
                    <a:pt x="67" y="26"/>
                  </a:cubicBezTo>
                  <a:cubicBezTo>
                    <a:pt x="67" y="27"/>
                    <a:pt x="67" y="27"/>
                    <a:pt x="67" y="27"/>
                  </a:cubicBezTo>
                  <a:cubicBezTo>
                    <a:pt x="67" y="39"/>
                    <a:pt x="61" y="47"/>
                    <a:pt x="51" y="51"/>
                  </a:cubicBezTo>
                  <a:cubicBezTo>
                    <a:pt x="63" y="66"/>
                    <a:pt x="63" y="66"/>
                    <a:pt x="63" y="66"/>
                  </a:cubicBezTo>
                  <a:cubicBezTo>
                    <a:pt x="65" y="68"/>
                    <a:pt x="66" y="70"/>
                    <a:pt x="66" y="73"/>
                  </a:cubicBezTo>
                  <a:cubicBezTo>
                    <a:pt x="66" y="78"/>
                    <a:pt x="62" y="81"/>
                    <a:pt x="58" y="81"/>
                  </a:cubicBezTo>
                  <a:cubicBezTo>
                    <a:pt x="54" y="81"/>
                    <a:pt x="51" y="79"/>
                    <a:pt x="49" y="76"/>
                  </a:cubicBezTo>
                  <a:cubicBezTo>
                    <a:pt x="32" y="55"/>
                    <a:pt x="32" y="55"/>
                    <a:pt x="32" y="55"/>
                  </a:cubicBezTo>
                  <a:cubicBezTo>
                    <a:pt x="17" y="55"/>
                    <a:pt x="17" y="55"/>
                    <a:pt x="17" y="55"/>
                  </a:cubicBezTo>
                  <a:cubicBezTo>
                    <a:pt x="17" y="72"/>
                    <a:pt x="17" y="72"/>
                    <a:pt x="17" y="72"/>
                  </a:cubicBezTo>
                  <a:cubicBezTo>
                    <a:pt x="17" y="77"/>
                    <a:pt x="14" y="81"/>
                    <a:pt x="9" y="81"/>
                  </a:cubicBezTo>
                  <a:cubicBezTo>
                    <a:pt x="4" y="81"/>
                    <a:pt x="0" y="77"/>
                    <a:pt x="0" y="72"/>
                  </a:cubicBezTo>
                  <a:lnTo>
                    <a:pt x="0" y="9"/>
                  </a:lnTo>
                  <a:close/>
                  <a:moveTo>
                    <a:pt x="35" y="39"/>
                  </a:moveTo>
                  <a:cubicBezTo>
                    <a:pt x="44" y="39"/>
                    <a:pt x="49" y="34"/>
                    <a:pt x="49" y="27"/>
                  </a:cubicBezTo>
                  <a:cubicBezTo>
                    <a:pt x="49" y="27"/>
                    <a:pt x="49" y="27"/>
                    <a:pt x="49" y="27"/>
                  </a:cubicBezTo>
                  <a:cubicBezTo>
                    <a:pt x="49" y="20"/>
                    <a:pt x="44" y="16"/>
                    <a:pt x="35" y="16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7" y="39"/>
                    <a:pt x="17" y="39"/>
                    <a:pt x="17" y="39"/>
                  </a:cubicBezTo>
                  <a:lnTo>
                    <a:pt x="35" y="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08868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441" y="1371600"/>
            <a:ext cx="5241195" cy="46482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189" y="1371600"/>
            <a:ext cx="5241195" cy="46482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1071516" y="6883401"/>
            <a:ext cx="1117309" cy="1333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105161" y="6464301"/>
            <a:ext cx="5180251" cy="14922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884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371600"/>
            <a:ext cx="5241195" cy="639762"/>
          </a:xfrm>
        </p:spPr>
        <p:txBody>
          <a:bodyPr anchor="ctr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41" y="2057400"/>
            <a:ext cx="5241195" cy="3962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38189" y="1371600"/>
            <a:ext cx="5241195" cy="639762"/>
          </a:xfrm>
        </p:spPr>
        <p:txBody>
          <a:bodyPr anchor="ctr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189" y="2057400"/>
            <a:ext cx="5241195" cy="3962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11071516" y="6883401"/>
            <a:ext cx="1117309" cy="1333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105161" y="6464301"/>
            <a:ext cx="5180251" cy="14922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586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11071516" y="6883401"/>
            <a:ext cx="1117309" cy="1333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5105161" y="6464301"/>
            <a:ext cx="5180251" cy="14922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737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 algn="l">
              <a:defRPr sz="28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441" y="1371601"/>
            <a:ext cx="7922736" cy="4648199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735325" y="1371600"/>
            <a:ext cx="2844059" cy="4648199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1800">
                <a:solidFill>
                  <a:schemeClr val="tx1"/>
                </a:solidFill>
              </a:defRPr>
            </a:lvl1pPr>
            <a:lvl2pPr marL="0" indent="0">
              <a:buNone/>
              <a:defRPr sz="1800">
                <a:solidFill>
                  <a:schemeClr val="accent4"/>
                </a:solidFill>
              </a:defRPr>
            </a:lvl2pPr>
            <a:lvl3pPr marL="0" indent="0">
              <a:buNone/>
              <a:defRPr sz="1800">
                <a:solidFill>
                  <a:schemeClr val="accent4"/>
                </a:solidFill>
              </a:defRPr>
            </a:lvl3pPr>
            <a:lvl4pPr marL="0" indent="0">
              <a:buNone/>
              <a:defRPr sz="1800">
                <a:solidFill>
                  <a:schemeClr val="accent4"/>
                </a:solidFill>
              </a:defRPr>
            </a:lvl4pPr>
            <a:lvl5pPr marL="0" indent="0">
              <a:buNone/>
              <a:defRPr sz="1800">
                <a:solidFill>
                  <a:schemeClr val="accent4"/>
                </a:solidFill>
              </a:defRPr>
            </a:lvl5pPr>
            <a:lvl6pPr marL="0" indent="0">
              <a:buNone/>
              <a:defRPr sz="1800">
                <a:solidFill>
                  <a:schemeClr val="accent4"/>
                </a:solidFill>
              </a:defRPr>
            </a:lvl6pPr>
            <a:lvl7pPr marL="0" indent="0">
              <a:buNone/>
              <a:defRPr sz="1800">
                <a:solidFill>
                  <a:schemeClr val="accent4"/>
                </a:solidFill>
              </a:defRPr>
            </a:lvl7pPr>
            <a:lvl8pPr marL="0" indent="0">
              <a:buNone/>
              <a:defRPr sz="1800">
                <a:solidFill>
                  <a:schemeClr val="accent4"/>
                </a:solidFill>
              </a:defRPr>
            </a:lvl8pPr>
            <a:lvl9pPr marL="0" indent="0">
              <a:buNone/>
              <a:defRPr sz="1800">
                <a:solidFill>
                  <a:schemeClr val="accent4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1071516" y="6883401"/>
            <a:ext cx="1117309" cy="1333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105161" y="6464301"/>
            <a:ext cx="5180251" cy="14922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84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 algn="l">
              <a:defRPr sz="28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1371600"/>
            <a:ext cx="12188825" cy="3429000"/>
          </a:xfrm>
        </p:spPr>
        <p:txBody>
          <a:bodyPr tIns="365760"/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441" y="4953000"/>
            <a:ext cx="10969943" cy="106680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  <a:lvl2pPr marL="0" indent="0">
              <a:buNone/>
              <a:defRPr sz="1800">
                <a:solidFill>
                  <a:schemeClr val="accent4"/>
                </a:solidFill>
              </a:defRPr>
            </a:lvl2pPr>
            <a:lvl3pPr marL="0" indent="0">
              <a:buNone/>
              <a:defRPr sz="1800">
                <a:solidFill>
                  <a:schemeClr val="accent4"/>
                </a:solidFill>
              </a:defRPr>
            </a:lvl3pPr>
            <a:lvl4pPr marL="0" indent="0">
              <a:buNone/>
              <a:defRPr sz="1800">
                <a:solidFill>
                  <a:schemeClr val="accent4"/>
                </a:solidFill>
              </a:defRPr>
            </a:lvl4pPr>
            <a:lvl5pPr marL="0" indent="0">
              <a:buNone/>
              <a:defRPr sz="1800">
                <a:solidFill>
                  <a:schemeClr val="accent4"/>
                </a:solidFill>
              </a:defRPr>
            </a:lvl5pPr>
            <a:lvl6pPr marL="0" indent="0">
              <a:buNone/>
              <a:defRPr sz="1800">
                <a:solidFill>
                  <a:schemeClr val="accent4"/>
                </a:solidFill>
              </a:defRPr>
            </a:lvl6pPr>
            <a:lvl7pPr marL="0" indent="0">
              <a:buNone/>
              <a:defRPr sz="1800">
                <a:solidFill>
                  <a:schemeClr val="accent4"/>
                </a:solidFill>
              </a:defRPr>
            </a:lvl7pPr>
            <a:lvl8pPr marL="0" indent="0">
              <a:buNone/>
              <a:defRPr sz="1800">
                <a:solidFill>
                  <a:schemeClr val="accent4"/>
                </a:solidFill>
              </a:defRPr>
            </a:lvl8pPr>
            <a:lvl9pPr marL="0" indent="0">
              <a:buNone/>
              <a:defRPr sz="1800">
                <a:solidFill>
                  <a:schemeClr val="accent4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1071516" y="6883401"/>
            <a:ext cx="1117309" cy="1333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105161" y="6464301"/>
            <a:ext cx="5180251" cy="14922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061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CLAIM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Box 4"/>
          <p:cNvSpPr txBox="1"/>
          <p:nvPr userDrawn="1"/>
        </p:nvSpPr>
        <p:spPr>
          <a:xfrm>
            <a:off x="612648" y="1371600"/>
            <a:ext cx="10972800" cy="464515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>
              <a:lnSpc>
                <a:spcPct val="90000"/>
              </a:lnSpc>
              <a:spcBef>
                <a:spcPts val="12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•"/>
              <a:defRPr sz="2000"/>
            </a:lvl1pPr>
            <a:lvl2pPr marL="502920" indent="-228600">
              <a:lnSpc>
                <a:spcPct val="90000"/>
              </a:lnSpc>
              <a:spcBef>
                <a:spcPts val="8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–"/>
            </a:lvl2pPr>
            <a:lvl3pPr marL="731520" indent="-182880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•"/>
              <a:defRPr sz="1600"/>
            </a:lvl3pPr>
            <a:lvl4pPr marL="960120" indent="-182880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–"/>
              <a:defRPr sz="1400"/>
            </a:lvl4pPr>
            <a:lvl5pPr marL="1188720" indent="-182880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•"/>
              <a:defRPr sz="1400"/>
            </a:lvl5pPr>
            <a:lvl6pPr marL="1417320" indent="-182880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Calibri" panose="020F0502020204030204" pitchFamily="34" charset="0"/>
              <a:buChar char="–"/>
              <a:defRPr sz="1400"/>
            </a:lvl6pPr>
            <a:lvl7pPr marL="1645920" indent="-182880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•"/>
              <a:defRPr sz="1400"/>
            </a:lvl7pPr>
            <a:lvl8pPr marL="1874520" indent="-182880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Calibri" panose="020F0502020204030204" pitchFamily="34" charset="0"/>
              <a:buChar char="–"/>
              <a:defRPr sz="1400"/>
            </a:lvl8pPr>
            <a:lvl9pPr marL="2103120" indent="-182880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•"/>
              <a:defRPr sz="1400"/>
            </a:lvl9pPr>
          </a:lstStyle>
          <a:p>
            <a:pPr lvl="0"/>
            <a:r>
              <a:rPr lang="en-US" noProof="0" dirty="0"/>
              <a:t>This presentation may contain product features that are currently under development.</a:t>
            </a:r>
          </a:p>
          <a:p>
            <a:pPr lvl="0"/>
            <a:r>
              <a:rPr lang="en-US" noProof="0" dirty="0"/>
              <a:t>This overview of new technology represents no commitment from VMware to deliver these features in any generally available product.</a:t>
            </a:r>
          </a:p>
          <a:p>
            <a:pPr lvl="0"/>
            <a:r>
              <a:rPr lang="en-US" noProof="0" dirty="0"/>
              <a:t>Features are subject to change, and must not be included in contracts, purchase orders, or sales agreements of any kind.</a:t>
            </a:r>
          </a:p>
          <a:p>
            <a:pPr lvl="0"/>
            <a:r>
              <a:rPr lang="en-US" noProof="0" dirty="0"/>
              <a:t>Technical feasibility and market demand will affect final delivery.</a:t>
            </a:r>
          </a:p>
          <a:p>
            <a:pPr lvl="0"/>
            <a:r>
              <a:rPr lang="en-US" noProof="0" dirty="0"/>
              <a:t>Pricing and packaging for any new technologies or features discussed or presented have not been determined.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612648" y="329184"/>
            <a:ext cx="10972800" cy="813816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2800" b="1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>
                <a:solidFill>
                  <a:schemeClr val="accent6"/>
                </a:solidFill>
              </a:rPr>
              <a:t>Disclaimer</a:t>
            </a:r>
          </a:p>
        </p:txBody>
      </p:sp>
    </p:spTree>
    <p:extLst>
      <p:ext uri="{BB962C8B-B14F-4D97-AF65-F5344CB8AC3E}">
        <p14:creationId xmlns:p14="http://schemas.microsoft.com/office/powerpoint/2010/main" val="3384233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Two Picture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 algn="l">
              <a:defRPr sz="28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1371600"/>
            <a:ext cx="6004932" cy="3429000"/>
          </a:xfrm>
        </p:spPr>
        <p:txBody>
          <a:bodyPr tIns="365760"/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15488" y="4953000"/>
            <a:ext cx="4773956" cy="106680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  <a:lvl2pPr marL="0" indent="0">
              <a:buNone/>
              <a:defRPr sz="1800">
                <a:solidFill>
                  <a:schemeClr val="accent4"/>
                </a:solidFill>
              </a:defRPr>
            </a:lvl2pPr>
            <a:lvl3pPr marL="0" indent="0">
              <a:buNone/>
              <a:defRPr sz="1800">
                <a:solidFill>
                  <a:schemeClr val="accent4"/>
                </a:solidFill>
              </a:defRPr>
            </a:lvl3pPr>
            <a:lvl4pPr marL="0" indent="0">
              <a:buNone/>
              <a:defRPr sz="1800">
                <a:solidFill>
                  <a:schemeClr val="accent4"/>
                </a:solidFill>
              </a:defRPr>
            </a:lvl4pPr>
            <a:lvl5pPr marL="0" indent="0">
              <a:buNone/>
              <a:defRPr sz="1800">
                <a:solidFill>
                  <a:schemeClr val="accent4"/>
                </a:solidFill>
              </a:defRPr>
            </a:lvl5pPr>
            <a:lvl6pPr marL="0" indent="0">
              <a:buNone/>
              <a:defRPr sz="1800">
                <a:solidFill>
                  <a:schemeClr val="accent4"/>
                </a:solidFill>
              </a:defRPr>
            </a:lvl6pPr>
            <a:lvl7pPr marL="0" indent="0">
              <a:buNone/>
              <a:defRPr sz="1800">
                <a:solidFill>
                  <a:schemeClr val="accent4"/>
                </a:solidFill>
              </a:defRPr>
            </a:lvl7pPr>
            <a:lvl8pPr marL="0" indent="0">
              <a:buNone/>
              <a:defRPr sz="1800">
                <a:solidFill>
                  <a:schemeClr val="accent4"/>
                </a:solidFill>
              </a:defRPr>
            </a:lvl8pPr>
            <a:lvl9pPr marL="0" indent="0">
              <a:buNone/>
              <a:defRPr sz="1800">
                <a:solidFill>
                  <a:schemeClr val="accent4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1071516" y="6883401"/>
            <a:ext cx="1117309" cy="1333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105161" y="6464301"/>
            <a:ext cx="5180251" cy="14922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6183893" y="1371600"/>
            <a:ext cx="6004932" cy="3429000"/>
          </a:xfrm>
        </p:spPr>
        <p:txBody>
          <a:bodyPr tIns="365760"/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14"/>
          </p:nvPr>
        </p:nvSpPr>
        <p:spPr>
          <a:xfrm>
            <a:off x="6805428" y="4953000"/>
            <a:ext cx="4773956" cy="106680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  <a:lvl2pPr marL="0" indent="0">
              <a:buNone/>
              <a:defRPr sz="1800">
                <a:solidFill>
                  <a:schemeClr val="accent4"/>
                </a:solidFill>
              </a:defRPr>
            </a:lvl2pPr>
            <a:lvl3pPr marL="0" indent="0">
              <a:buNone/>
              <a:defRPr sz="1800">
                <a:solidFill>
                  <a:schemeClr val="accent4"/>
                </a:solidFill>
              </a:defRPr>
            </a:lvl3pPr>
            <a:lvl4pPr marL="0" indent="0">
              <a:buNone/>
              <a:defRPr sz="1800">
                <a:solidFill>
                  <a:schemeClr val="accent4"/>
                </a:solidFill>
              </a:defRPr>
            </a:lvl4pPr>
            <a:lvl5pPr marL="0" indent="0">
              <a:buNone/>
              <a:defRPr sz="1800">
                <a:solidFill>
                  <a:schemeClr val="accent4"/>
                </a:solidFill>
              </a:defRPr>
            </a:lvl5pPr>
            <a:lvl6pPr marL="0" indent="0">
              <a:buNone/>
              <a:defRPr sz="1800">
                <a:solidFill>
                  <a:schemeClr val="accent4"/>
                </a:solidFill>
              </a:defRPr>
            </a:lvl6pPr>
            <a:lvl7pPr marL="0" indent="0">
              <a:buNone/>
              <a:defRPr sz="1800">
                <a:solidFill>
                  <a:schemeClr val="accent4"/>
                </a:solidFill>
              </a:defRPr>
            </a:lvl7pPr>
            <a:lvl8pPr marL="0" indent="0">
              <a:buNone/>
              <a:defRPr sz="1800">
                <a:solidFill>
                  <a:schemeClr val="accent4"/>
                </a:solidFill>
              </a:defRPr>
            </a:lvl8pPr>
            <a:lvl9pPr marL="0" indent="0">
              <a:buNone/>
              <a:defRPr sz="1800">
                <a:solidFill>
                  <a:schemeClr val="accent4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6648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Three Picture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 algn="l">
              <a:defRPr sz="28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1371600"/>
            <a:ext cx="3961368" cy="3429000"/>
          </a:xfrm>
        </p:spPr>
        <p:txBody>
          <a:bodyPr tIns="365760"/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441" y="4953000"/>
            <a:ext cx="2742486" cy="106680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  <a:lvl2pPr marL="0" indent="0">
              <a:buNone/>
              <a:defRPr sz="1800">
                <a:solidFill>
                  <a:schemeClr val="accent4"/>
                </a:solidFill>
              </a:defRPr>
            </a:lvl2pPr>
            <a:lvl3pPr marL="0" indent="0">
              <a:buNone/>
              <a:defRPr sz="1800">
                <a:solidFill>
                  <a:schemeClr val="accent4"/>
                </a:solidFill>
              </a:defRPr>
            </a:lvl3pPr>
            <a:lvl4pPr marL="0" indent="0">
              <a:buNone/>
              <a:defRPr sz="1800">
                <a:solidFill>
                  <a:schemeClr val="accent4"/>
                </a:solidFill>
              </a:defRPr>
            </a:lvl4pPr>
            <a:lvl5pPr marL="0" indent="0">
              <a:buNone/>
              <a:defRPr sz="1800">
                <a:solidFill>
                  <a:schemeClr val="accent4"/>
                </a:solidFill>
              </a:defRPr>
            </a:lvl5pPr>
            <a:lvl6pPr marL="0" indent="0">
              <a:buNone/>
              <a:defRPr sz="1800">
                <a:solidFill>
                  <a:schemeClr val="accent4"/>
                </a:solidFill>
              </a:defRPr>
            </a:lvl6pPr>
            <a:lvl7pPr marL="0" indent="0">
              <a:buNone/>
              <a:defRPr sz="1800">
                <a:solidFill>
                  <a:schemeClr val="accent4"/>
                </a:solidFill>
              </a:defRPr>
            </a:lvl7pPr>
            <a:lvl8pPr marL="0" indent="0">
              <a:buNone/>
              <a:defRPr sz="1800">
                <a:solidFill>
                  <a:schemeClr val="accent4"/>
                </a:solidFill>
              </a:defRPr>
            </a:lvl8pPr>
            <a:lvl9pPr marL="0" indent="0">
              <a:buNone/>
              <a:defRPr sz="1800">
                <a:solidFill>
                  <a:schemeClr val="accent4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1071516" y="6883401"/>
            <a:ext cx="1117309" cy="1333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105161" y="6464301"/>
            <a:ext cx="5180251" cy="14922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4113729" y="1371600"/>
            <a:ext cx="3961368" cy="3429000"/>
          </a:xfrm>
        </p:spPr>
        <p:txBody>
          <a:bodyPr tIns="365760"/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14"/>
          </p:nvPr>
        </p:nvSpPr>
        <p:spPr>
          <a:xfrm>
            <a:off x="4723170" y="4953000"/>
            <a:ext cx="2742486" cy="106680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  <a:lvl2pPr marL="0" indent="0">
              <a:buNone/>
              <a:defRPr sz="1800">
                <a:solidFill>
                  <a:schemeClr val="accent4"/>
                </a:solidFill>
              </a:defRPr>
            </a:lvl2pPr>
            <a:lvl3pPr marL="0" indent="0">
              <a:buNone/>
              <a:defRPr sz="1800">
                <a:solidFill>
                  <a:schemeClr val="accent4"/>
                </a:solidFill>
              </a:defRPr>
            </a:lvl3pPr>
            <a:lvl4pPr marL="0" indent="0">
              <a:buNone/>
              <a:defRPr sz="1800">
                <a:solidFill>
                  <a:schemeClr val="accent4"/>
                </a:solidFill>
              </a:defRPr>
            </a:lvl4pPr>
            <a:lvl5pPr marL="0" indent="0">
              <a:buNone/>
              <a:defRPr sz="1800">
                <a:solidFill>
                  <a:schemeClr val="accent4"/>
                </a:solidFill>
              </a:defRPr>
            </a:lvl5pPr>
            <a:lvl6pPr marL="0" indent="0">
              <a:buNone/>
              <a:defRPr sz="1800">
                <a:solidFill>
                  <a:schemeClr val="accent4"/>
                </a:solidFill>
              </a:defRPr>
            </a:lvl6pPr>
            <a:lvl7pPr marL="0" indent="0">
              <a:buNone/>
              <a:defRPr sz="1800">
                <a:solidFill>
                  <a:schemeClr val="accent4"/>
                </a:solidFill>
              </a:defRPr>
            </a:lvl7pPr>
            <a:lvl8pPr marL="0" indent="0">
              <a:buNone/>
              <a:defRPr sz="1800">
                <a:solidFill>
                  <a:schemeClr val="accent4"/>
                </a:solidFill>
              </a:defRPr>
            </a:lvl8pPr>
            <a:lvl9pPr marL="0" indent="0">
              <a:buNone/>
              <a:defRPr sz="1800">
                <a:solidFill>
                  <a:schemeClr val="accent4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idx="15"/>
          </p:nvPr>
        </p:nvSpPr>
        <p:spPr>
          <a:xfrm>
            <a:off x="8227457" y="1371600"/>
            <a:ext cx="3961368" cy="3429000"/>
          </a:xfrm>
        </p:spPr>
        <p:txBody>
          <a:bodyPr tIns="365760"/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6"/>
          </p:nvPr>
        </p:nvSpPr>
        <p:spPr>
          <a:xfrm>
            <a:off x="8836898" y="4953000"/>
            <a:ext cx="2742486" cy="106680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  <a:lvl2pPr marL="0" indent="0">
              <a:buNone/>
              <a:defRPr sz="1800">
                <a:solidFill>
                  <a:schemeClr val="accent4"/>
                </a:solidFill>
              </a:defRPr>
            </a:lvl2pPr>
            <a:lvl3pPr marL="0" indent="0">
              <a:buNone/>
              <a:defRPr sz="1800">
                <a:solidFill>
                  <a:schemeClr val="accent4"/>
                </a:solidFill>
              </a:defRPr>
            </a:lvl3pPr>
            <a:lvl4pPr marL="0" indent="0">
              <a:buNone/>
              <a:defRPr sz="1800">
                <a:solidFill>
                  <a:schemeClr val="accent4"/>
                </a:solidFill>
              </a:defRPr>
            </a:lvl4pPr>
            <a:lvl5pPr marL="0" indent="0">
              <a:buNone/>
              <a:defRPr sz="1800">
                <a:solidFill>
                  <a:schemeClr val="accent4"/>
                </a:solidFill>
              </a:defRPr>
            </a:lvl5pPr>
            <a:lvl6pPr marL="0" indent="0">
              <a:buNone/>
              <a:defRPr sz="1800">
                <a:solidFill>
                  <a:schemeClr val="accent4"/>
                </a:solidFill>
              </a:defRPr>
            </a:lvl6pPr>
            <a:lvl7pPr marL="0" indent="0">
              <a:buNone/>
              <a:defRPr sz="1800">
                <a:solidFill>
                  <a:schemeClr val="accent4"/>
                </a:solidFill>
              </a:defRPr>
            </a:lvl7pPr>
            <a:lvl8pPr marL="0" indent="0">
              <a:buNone/>
              <a:defRPr sz="1800">
                <a:solidFill>
                  <a:schemeClr val="accent4"/>
                </a:solidFill>
              </a:defRPr>
            </a:lvl8pPr>
            <a:lvl9pPr marL="0" indent="0">
              <a:buNone/>
              <a:defRPr sz="1800">
                <a:solidFill>
                  <a:schemeClr val="accent4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26494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ustom Section Header">
    <p:bg bwMode="ltGray">
      <p:bgPr>
        <a:solidFill>
          <a:schemeClr val="bg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 bwMode="ltGray">
          <a:xfrm>
            <a:off x="3786" y="-1"/>
            <a:ext cx="12208523" cy="6858001"/>
            <a:chOff x="3786" y="-1"/>
            <a:chExt cx="9156393" cy="5143501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ltGray">
            <a:xfrm>
              <a:off x="3786" y="0"/>
              <a:ext cx="6983947" cy="5143500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ltGray">
            <a:xfrm>
              <a:off x="4534899" y="-1"/>
              <a:ext cx="4625280" cy="3872754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1676400"/>
            <a:ext cx="6094413" cy="1524000"/>
          </a:xfrm>
        </p:spPr>
        <p:txBody>
          <a:bodyPr anchor="b"/>
          <a:lstStyle>
            <a:lvl1pPr algn="l">
              <a:defRPr sz="3600" b="1" cap="none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3276600"/>
            <a:ext cx="6094413" cy="609600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0" indent="0">
              <a:buNone/>
              <a:defRPr sz="2000">
                <a:solidFill>
                  <a:schemeClr val="accent4"/>
                </a:solidFill>
              </a:defRPr>
            </a:lvl2pPr>
            <a:lvl3pPr marL="0" indent="0">
              <a:buNone/>
              <a:defRPr sz="2000">
                <a:solidFill>
                  <a:schemeClr val="accent4"/>
                </a:solidFill>
              </a:defRPr>
            </a:lvl3pPr>
            <a:lvl4pPr marL="0" indent="0">
              <a:buNone/>
              <a:defRPr sz="2000">
                <a:solidFill>
                  <a:schemeClr val="accent4"/>
                </a:solidFill>
              </a:defRPr>
            </a:lvl4pPr>
            <a:lvl5pPr marL="0" indent="0">
              <a:buNone/>
              <a:defRPr sz="2000">
                <a:solidFill>
                  <a:schemeClr val="accent4"/>
                </a:solidFill>
              </a:defRPr>
            </a:lvl5pPr>
            <a:lvl6pPr marL="0" indent="0">
              <a:buNone/>
              <a:defRPr sz="2000">
                <a:solidFill>
                  <a:schemeClr val="accent4"/>
                </a:solidFill>
              </a:defRPr>
            </a:lvl6pPr>
            <a:lvl7pPr marL="0" indent="0">
              <a:buNone/>
              <a:defRPr sz="2000">
                <a:solidFill>
                  <a:schemeClr val="accent4"/>
                </a:solidFill>
              </a:defRPr>
            </a:lvl7pPr>
            <a:lvl8pPr marL="0" indent="0">
              <a:buNone/>
              <a:defRPr sz="2000">
                <a:solidFill>
                  <a:schemeClr val="accent4"/>
                </a:solidFill>
              </a:defRPr>
            </a:lvl8pPr>
            <a:lvl9pPr marL="0" indent="0">
              <a:buNone/>
              <a:defRPr sz="2000">
                <a:solidFill>
                  <a:schemeClr val="accent4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15" name="Group 4"/>
          <p:cNvGrpSpPr>
            <a:grpSpLocks noChangeAspect="1"/>
          </p:cNvGrpSpPr>
          <p:nvPr userDrawn="1"/>
        </p:nvGrpSpPr>
        <p:grpSpPr bwMode="auto">
          <a:xfrm>
            <a:off x="615496" y="6376991"/>
            <a:ext cx="1293866" cy="242475"/>
            <a:chOff x="-16" y="4944"/>
            <a:chExt cx="3223" cy="604"/>
          </a:xfrm>
          <a:solidFill>
            <a:schemeClr val="tx1"/>
          </a:solidFill>
        </p:grpSpPr>
        <p:sp>
          <p:nvSpPr>
            <p:cNvPr id="16" name="Freeform 5"/>
            <p:cNvSpPr>
              <a:spLocks/>
            </p:cNvSpPr>
            <p:nvPr userDrawn="1"/>
          </p:nvSpPr>
          <p:spPr bwMode="auto">
            <a:xfrm>
              <a:off x="1098" y="5116"/>
              <a:ext cx="612" cy="429"/>
            </a:xfrm>
            <a:custGeom>
              <a:avLst/>
              <a:gdLst>
                <a:gd name="T0" fmla="*/ 943 w 993"/>
                <a:gd name="T1" fmla="*/ 0 h 694"/>
                <a:gd name="T2" fmla="*/ 894 w 993"/>
                <a:gd name="T3" fmla="*/ 39 h 694"/>
                <a:gd name="T4" fmla="*/ 721 w 993"/>
                <a:gd name="T5" fmla="*/ 550 h 694"/>
                <a:gd name="T6" fmla="*/ 551 w 993"/>
                <a:gd name="T7" fmla="*/ 40 h 694"/>
                <a:gd name="T8" fmla="*/ 499 w 993"/>
                <a:gd name="T9" fmla="*/ 0 h 694"/>
                <a:gd name="T10" fmla="*/ 494 w 993"/>
                <a:gd name="T11" fmla="*/ 0 h 694"/>
                <a:gd name="T12" fmla="*/ 444 w 993"/>
                <a:gd name="T13" fmla="*/ 40 h 694"/>
                <a:gd name="T14" fmla="*/ 272 w 993"/>
                <a:gd name="T15" fmla="*/ 550 h 694"/>
                <a:gd name="T16" fmla="*/ 102 w 993"/>
                <a:gd name="T17" fmla="*/ 42 h 694"/>
                <a:gd name="T18" fmla="*/ 51 w 993"/>
                <a:gd name="T19" fmla="*/ 0 h 694"/>
                <a:gd name="T20" fmla="*/ 0 w 993"/>
                <a:gd name="T21" fmla="*/ 48 h 694"/>
                <a:gd name="T22" fmla="*/ 6 w 993"/>
                <a:gd name="T23" fmla="*/ 76 h 694"/>
                <a:gd name="T24" fmla="*/ 212 w 993"/>
                <a:gd name="T25" fmla="*/ 648 h 694"/>
                <a:gd name="T26" fmla="*/ 268 w 993"/>
                <a:gd name="T27" fmla="*/ 694 h 694"/>
                <a:gd name="T28" fmla="*/ 271 w 993"/>
                <a:gd name="T29" fmla="*/ 694 h 694"/>
                <a:gd name="T30" fmla="*/ 326 w 993"/>
                <a:gd name="T31" fmla="*/ 648 h 694"/>
                <a:gd name="T32" fmla="*/ 496 w 993"/>
                <a:gd name="T33" fmla="*/ 154 h 694"/>
                <a:gd name="T34" fmla="*/ 665 w 993"/>
                <a:gd name="T35" fmla="*/ 648 h 694"/>
                <a:gd name="T36" fmla="*/ 720 w 993"/>
                <a:gd name="T37" fmla="*/ 694 h 694"/>
                <a:gd name="T38" fmla="*/ 724 w 993"/>
                <a:gd name="T39" fmla="*/ 694 h 694"/>
                <a:gd name="T40" fmla="*/ 779 w 993"/>
                <a:gd name="T41" fmla="*/ 648 h 694"/>
                <a:gd name="T42" fmla="*/ 986 w 993"/>
                <a:gd name="T43" fmla="*/ 74 h 694"/>
                <a:gd name="T44" fmla="*/ 993 w 993"/>
                <a:gd name="T45" fmla="*/ 47 h 694"/>
                <a:gd name="T46" fmla="*/ 943 w 993"/>
                <a:gd name="T47" fmla="*/ 0 h 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93" h="694">
                  <a:moveTo>
                    <a:pt x="943" y="0"/>
                  </a:moveTo>
                  <a:cubicBezTo>
                    <a:pt x="915" y="0"/>
                    <a:pt x="901" y="18"/>
                    <a:pt x="894" y="39"/>
                  </a:cubicBezTo>
                  <a:cubicBezTo>
                    <a:pt x="721" y="550"/>
                    <a:pt x="721" y="550"/>
                    <a:pt x="721" y="550"/>
                  </a:cubicBezTo>
                  <a:cubicBezTo>
                    <a:pt x="551" y="40"/>
                    <a:pt x="551" y="40"/>
                    <a:pt x="551" y="40"/>
                  </a:cubicBezTo>
                  <a:cubicBezTo>
                    <a:pt x="543" y="17"/>
                    <a:pt x="526" y="0"/>
                    <a:pt x="499" y="0"/>
                  </a:cubicBezTo>
                  <a:cubicBezTo>
                    <a:pt x="494" y="0"/>
                    <a:pt x="494" y="0"/>
                    <a:pt x="494" y="0"/>
                  </a:cubicBezTo>
                  <a:cubicBezTo>
                    <a:pt x="467" y="0"/>
                    <a:pt x="452" y="17"/>
                    <a:pt x="444" y="40"/>
                  </a:cubicBezTo>
                  <a:cubicBezTo>
                    <a:pt x="272" y="550"/>
                    <a:pt x="272" y="550"/>
                    <a:pt x="272" y="550"/>
                  </a:cubicBezTo>
                  <a:cubicBezTo>
                    <a:pt x="102" y="42"/>
                    <a:pt x="102" y="42"/>
                    <a:pt x="102" y="42"/>
                  </a:cubicBezTo>
                  <a:cubicBezTo>
                    <a:pt x="94" y="17"/>
                    <a:pt x="77" y="0"/>
                    <a:pt x="51" y="0"/>
                  </a:cubicBezTo>
                  <a:cubicBezTo>
                    <a:pt x="21" y="0"/>
                    <a:pt x="0" y="23"/>
                    <a:pt x="0" y="48"/>
                  </a:cubicBezTo>
                  <a:cubicBezTo>
                    <a:pt x="0" y="57"/>
                    <a:pt x="4" y="68"/>
                    <a:pt x="6" y="76"/>
                  </a:cubicBezTo>
                  <a:cubicBezTo>
                    <a:pt x="212" y="648"/>
                    <a:pt x="212" y="648"/>
                    <a:pt x="212" y="648"/>
                  </a:cubicBezTo>
                  <a:cubicBezTo>
                    <a:pt x="222" y="678"/>
                    <a:pt x="243" y="694"/>
                    <a:pt x="268" y="694"/>
                  </a:cubicBezTo>
                  <a:cubicBezTo>
                    <a:pt x="271" y="694"/>
                    <a:pt x="271" y="694"/>
                    <a:pt x="271" y="694"/>
                  </a:cubicBezTo>
                  <a:cubicBezTo>
                    <a:pt x="297" y="694"/>
                    <a:pt x="317" y="678"/>
                    <a:pt x="326" y="648"/>
                  </a:cubicBezTo>
                  <a:cubicBezTo>
                    <a:pt x="496" y="154"/>
                    <a:pt x="496" y="154"/>
                    <a:pt x="496" y="154"/>
                  </a:cubicBezTo>
                  <a:cubicBezTo>
                    <a:pt x="665" y="648"/>
                    <a:pt x="665" y="648"/>
                    <a:pt x="665" y="648"/>
                  </a:cubicBezTo>
                  <a:cubicBezTo>
                    <a:pt x="674" y="678"/>
                    <a:pt x="694" y="694"/>
                    <a:pt x="720" y="694"/>
                  </a:cubicBezTo>
                  <a:cubicBezTo>
                    <a:pt x="724" y="694"/>
                    <a:pt x="724" y="694"/>
                    <a:pt x="724" y="694"/>
                  </a:cubicBezTo>
                  <a:cubicBezTo>
                    <a:pt x="748" y="694"/>
                    <a:pt x="769" y="678"/>
                    <a:pt x="779" y="648"/>
                  </a:cubicBezTo>
                  <a:cubicBezTo>
                    <a:pt x="986" y="74"/>
                    <a:pt x="986" y="74"/>
                    <a:pt x="986" y="74"/>
                  </a:cubicBezTo>
                  <a:cubicBezTo>
                    <a:pt x="989" y="67"/>
                    <a:pt x="993" y="56"/>
                    <a:pt x="993" y="47"/>
                  </a:cubicBezTo>
                  <a:cubicBezTo>
                    <a:pt x="993" y="22"/>
                    <a:pt x="972" y="0"/>
                    <a:pt x="94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6"/>
            <p:cNvSpPr>
              <a:spLocks noEditPoints="1"/>
            </p:cNvSpPr>
            <p:nvPr userDrawn="1"/>
          </p:nvSpPr>
          <p:spPr bwMode="auto">
            <a:xfrm>
              <a:off x="1720" y="5111"/>
              <a:ext cx="417" cy="437"/>
            </a:xfrm>
            <a:custGeom>
              <a:avLst/>
              <a:gdLst>
                <a:gd name="T0" fmla="*/ 340 w 678"/>
                <a:gd name="T1" fmla="*/ 0 h 707"/>
                <a:gd name="T2" fmla="*/ 0 w 678"/>
                <a:gd name="T3" fmla="*/ 354 h 707"/>
                <a:gd name="T4" fmla="*/ 0 w 678"/>
                <a:gd name="T5" fmla="*/ 356 h 707"/>
                <a:gd name="T6" fmla="*/ 337 w 678"/>
                <a:gd name="T7" fmla="*/ 707 h 707"/>
                <a:gd name="T8" fmla="*/ 678 w 678"/>
                <a:gd name="T9" fmla="*/ 354 h 707"/>
                <a:gd name="T10" fmla="*/ 678 w 678"/>
                <a:gd name="T11" fmla="*/ 351 h 707"/>
                <a:gd name="T12" fmla="*/ 340 w 678"/>
                <a:gd name="T13" fmla="*/ 0 h 707"/>
                <a:gd name="T14" fmla="*/ 575 w 678"/>
                <a:gd name="T15" fmla="*/ 356 h 707"/>
                <a:gd name="T16" fmla="*/ 340 w 678"/>
                <a:gd name="T17" fmla="*/ 631 h 707"/>
                <a:gd name="T18" fmla="*/ 103 w 678"/>
                <a:gd name="T19" fmla="*/ 354 h 707"/>
                <a:gd name="T20" fmla="*/ 103 w 678"/>
                <a:gd name="T21" fmla="*/ 351 h 707"/>
                <a:gd name="T22" fmla="*/ 337 w 678"/>
                <a:gd name="T23" fmla="*/ 75 h 707"/>
                <a:gd name="T24" fmla="*/ 575 w 678"/>
                <a:gd name="T25" fmla="*/ 354 h 707"/>
                <a:gd name="T26" fmla="*/ 575 w 678"/>
                <a:gd name="T27" fmla="*/ 356 h 7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78" h="707">
                  <a:moveTo>
                    <a:pt x="340" y="0"/>
                  </a:moveTo>
                  <a:cubicBezTo>
                    <a:pt x="135" y="0"/>
                    <a:pt x="0" y="162"/>
                    <a:pt x="0" y="354"/>
                  </a:cubicBezTo>
                  <a:cubicBezTo>
                    <a:pt x="0" y="356"/>
                    <a:pt x="0" y="356"/>
                    <a:pt x="0" y="356"/>
                  </a:cubicBezTo>
                  <a:cubicBezTo>
                    <a:pt x="0" y="548"/>
                    <a:pt x="134" y="707"/>
                    <a:pt x="337" y="707"/>
                  </a:cubicBezTo>
                  <a:cubicBezTo>
                    <a:pt x="541" y="707"/>
                    <a:pt x="678" y="545"/>
                    <a:pt x="678" y="354"/>
                  </a:cubicBezTo>
                  <a:cubicBezTo>
                    <a:pt x="678" y="351"/>
                    <a:pt x="678" y="351"/>
                    <a:pt x="678" y="351"/>
                  </a:cubicBezTo>
                  <a:cubicBezTo>
                    <a:pt x="678" y="160"/>
                    <a:pt x="543" y="0"/>
                    <a:pt x="340" y="0"/>
                  </a:cubicBezTo>
                  <a:moveTo>
                    <a:pt x="575" y="356"/>
                  </a:moveTo>
                  <a:cubicBezTo>
                    <a:pt x="575" y="499"/>
                    <a:pt x="486" y="631"/>
                    <a:pt x="340" y="631"/>
                  </a:cubicBezTo>
                  <a:cubicBezTo>
                    <a:pt x="197" y="631"/>
                    <a:pt x="103" y="499"/>
                    <a:pt x="103" y="354"/>
                  </a:cubicBezTo>
                  <a:cubicBezTo>
                    <a:pt x="103" y="351"/>
                    <a:pt x="103" y="351"/>
                    <a:pt x="103" y="351"/>
                  </a:cubicBezTo>
                  <a:cubicBezTo>
                    <a:pt x="103" y="208"/>
                    <a:pt x="190" y="75"/>
                    <a:pt x="337" y="75"/>
                  </a:cubicBezTo>
                  <a:cubicBezTo>
                    <a:pt x="480" y="75"/>
                    <a:pt x="575" y="208"/>
                    <a:pt x="575" y="354"/>
                  </a:cubicBezTo>
                  <a:lnTo>
                    <a:pt x="575" y="3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7"/>
            <p:cNvSpPr>
              <a:spLocks/>
            </p:cNvSpPr>
            <p:nvPr userDrawn="1"/>
          </p:nvSpPr>
          <p:spPr bwMode="auto">
            <a:xfrm>
              <a:off x="2198" y="5115"/>
              <a:ext cx="236" cy="428"/>
            </a:xfrm>
            <a:custGeom>
              <a:avLst/>
              <a:gdLst>
                <a:gd name="T0" fmla="*/ 334 w 384"/>
                <a:gd name="T1" fmla="*/ 0 h 693"/>
                <a:gd name="T2" fmla="*/ 101 w 384"/>
                <a:gd name="T3" fmla="*/ 181 h 693"/>
                <a:gd name="T4" fmla="*/ 101 w 384"/>
                <a:gd name="T5" fmla="*/ 54 h 693"/>
                <a:gd name="T6" fmla="*/ 50 w 384"/>
                <a:gd name="T7" fmla="*/ 3 h 693"/>
                <a:gd name="T8" fmla="*/ 0 w 384"/>
                <a:gd name="T9" fmla="*/ 54 h 693"/>
                <a:gd name="T10" fmla="*/ 0 w 384"/>
                <a:gd name="T11" fmla="*/ 642 h 693"/>
                <a:gd name="T12" fmla="*/ 51 w 384"/>
                <a:gd name="T13" fmla="*/ 693 h 693"/>
                <a:gd name="T14" fmla="*/ 101 w 384"/>
                <a:gd name="T15" fmla="*/ 642 h 693"/>
                <a:gd name="T16" fmla="*/ 101 w 384"/>
                <a:gd name="T17" fmla="*/ 412 h 693"/>
                <a:gd name="T18" fmla="*/ 339 w 384"/>
                <a:gd name="T19" fmla="*/ 102 h 693"/>
                <a:gd name="T20" fmla="*/ 384 w 384"/>
                <a:gd name="T21" fmla="*/ 51 h 693"/>
                <a:gd name="T22" fmla="*/ 334 w 384"/>
                <a:gd name="T23" fmla="*/ 0 h 6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84" h="693">
                  <a:moveTo>
                    <a:pt x="334" y="0"/>
                  </a:moveTo>
                  <a:cubicBezTo>
                    <a:pt x="249" y="0"/>
                    <a:pt x="151" y="68"/>
                    <a:pt x="101" y="181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1" y="25"/>
                    <a:pt x="79" y="3"/>
                    <a:pt x="50" y="3"/>
                  </a:cubicBezTo>
                  <a:cubicBezTo>
                    <a:pt x="22" y="3"/>
                    <a:pt x="0" y="26"/>
                    <a:pt x="0" y="54"/>
                  </a:cubicBezTo>
                  <a:cubicBezTo>
                    <a:pt x="0" y="642"/>
                    <a:pt x="0" y="642"/>
                    <a:pt x="0" y="642"/>
                  </a:cubicBezTo>
                  <a:cubicBezTo>
                    <a:pt x="0" y="671"/>
                    <a:pt x="22" y="693"/>
                    <a:pt x="51" y="693"/>
                  </a:cubicBezTo>
                  <a:cubicBezTo>
                    <a:pt x="80" y="693"/>
                    <a:pt x="101" y="670"/>
                    <a:pt x="101" y="642"/>
                  </a:cubicBezTo>
                  <a:cubicBezTo>
                    <a:pt x="101" y="412"/>
                    <a:pt x="101" y="412"/>
                    <a:pt x="101" y="412"/>
                  </a:cubicBezTo>
                  <a:cubicBezTo>
                    <a:pt x="101" y="216"/>
                    <a:pt x="208" y="118"/>
                    <a:pt x="339" y="102"/>
                  </a:cubicBezTo>
                  <a:cubicBezTo>
                    <a:pt x="365" y="98"/>
                    <a:pt x="384" y="79"/>
                    <a:pt x="384" y="51"/>
                  </a:cubicBezTo>
                  <a:cubicBezTo>
                    <a:pt x="384" y="22"/>
                    <a:pt x="364" y="0"/>
                    <a:pt x="33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8"/>
            <p:cNvSpPr>
              <a:spLocks/>
            </p:cNvSpPr>
            <p:nvPr userDrawn="1"/>
          </p:nvSpPr>
          <p:spPr bwMode="auto">
            <a:xfrm>
              <a:off x="2500" y="4944"/>
              <a:ext cx="63" cy="599"/>
            </a:xfrm>
            <a:custGeom>
              <a:avLst/>
              <a:gdLst>
                <a:gd name="T0" fmla="*/ 49 w 101"/>
                <a:gd name="T1" fmla="*/ 0 h 969"/>
                <a:gd name="T2" fmla="*/ 0 w 101"/>
                <a:gd name="T3" fmla="*/ 51 h 969"/>
                <a:gd name="T4" fmla="*/ 0 w 101"/>
                <a:gd name="T5" fmla="*/ 918 h 969"/>
                <a:gd name="T6" fmla="*/ 51 w 101"/>
                <a:gd name="T7" fmla="*/ 969 h 969"/>
                <a:gd name="T8" fmla="*/ 101 w 101"/>
                <a:gd name="T9" fmla="*/ 918 h 969"/>
                <a:gd name="T10" fmla="*/ 101 w 101"/>
                <a:gd name="T11" fmla="*/ 51 h 969"/>
                <a:gd name="T12" fmla="*/ 49 w 101"/>
                <a:gd name="T13" fmla="*/ 0 h 9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1" h="969">
                  <a:moveTo>
                    <a:pt x="49" y="0"/>
                  </a:moveTo>
                  <a:cubicBezTo>
                    <a:pt x="22" y="0"/>
                    <a:pt x="0" y="23"/>
                    <a:pt x="0" y="51"/>
                  </a:cubicBezTo>
                  <a:cubicBezTo>
                    <a:pt x="0" y="918"/>
                    <a:pt x="0" y="918"/>
                    <a:pt x="0" y="918"/>
                  </a:cubicBezTo>
                  <a:cubicBezTo>
                    <a:pt x="0" y="947"/>
                    <a:pt x="22" y="969"/>
                    <a:pt x="51" y="969"/>
                  </a:cubicBezTo>
                  <a:cubicBezTo>
                    <a:pt x="80" y="969"/>
                    <a:pt x="101" y="947"/>
                    <a:pt x="101" y="918"/>
                  </a:cubicBezTo>
                  <a:cubicBezTo>
                    <a:pt x="101" y="51"/>
                    <a:pt x="101" y="51"/>
                    <a:pt x="101" y="51"/>
                  </a:cubicBezTo>
                  <a:cubicBezTo>
                    <a:pt x="101" y="23"/>
                    <a:pt x="78" y="0"/>
                    <a:pt x="4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9"/>
            <p:cNvSpPr>
              <a:spLocks noEditPoints="1"/>
            </p:cNvSpPr>
            <p:nvPr userDrawn="1"/>
          </p:nvSpPr>
          <p:spPr bwMode="auto">
            <a:xfrm>
              <a:off x="2626" y="4944"/>
              <a:ext cx="421" cy="604"/>
            </a:xfrm>
            <a:custGeom>
              <a:avLst/>
              <a:gdLst>
                <a:gd name="T0" fmla="*/ 633 w 684"/>
                <a:gd name="T1" fmla="*/ 0 h 977"/>
                <a:gd name="T2" fmla="*/ 583 w 684"/>
                <a:gd name="T3" fmla="*/ 51 h 977"/>
                <a:gd name="T4" fmla="*/ 583 w 684"/>
                <a:gd name="T5" fmla="*/ 415 h 977"/>
                <a:gd name="T6" fmla="*/ 324 w 684"/>
                <a:gd name="T7" fmla="*/ 271 h 977"/>
                <a:gd name="T8" fmla="*/ 0 w 684"/>
                <a:gd name="T9" fmla="*/ 623 h 977"/>
                <a:gd name="T10" fmla="*/ 0 w 684"/>
                <a:gd name="T11" fmla="*/ 626 h 977"/>
                <a:gd name="T12" fmla="*/ 324 w 684"/>
                <a:gd name="T13" fmla="*/ 977 h 977"/>
                <a:gd name="T14" fmla="*/ 583 w 684"/>
                <a:gd name="T15" fmla="*/ 826 h 977"/>
                <a:gd name="T16" fmla="*/ 583 w 684"/>
                <a:gd name="T17" fmla="*/ 918 h 977"/>
                <a:gd name="T18" fmla="*/ 634 w 684"/>
                <a:gd name="T19" fmla="*/ 969 h 977"/>
                <a:gd name="T20" fmla="*/ 684 w 684"/>
                <a:gd name="T21" fmla="*/ 918 h 977"/>
                <a:gd name="T22" fmla="*/ 684 w 684"/>
                <a:gd name="T23" fmla="*/ 51 h 977"/>
                <a:gd name="T24" fmla="*/ 633 w 684"/>
                <a:gd name="T25" fmla="*/ 0 h 977"/>
                <a:gd name="T26" fmla="*/ 587 w 684"/>
                <a:gd name="T27" fmla="*/ 625 h 977"/>
                <a:gd name="T28" fmla="*/ 342 w 684"/>
                <a:gd name="T29" fmla="*/ 887 h 977"/>
                <a:gd name="T30" fmla="*/ 104 w 684"/>
                <a:gd name="T31" fmla="*/ 625 h 977"/>
                <a:gd name="T32" fmla="*/ 104 w 684"/>
                <a:gd name="T33" fmla="*/ 622 h 977"/>
                <a:gd name="T34" fmla="*/ 342 w 684"/>
                <a:gd name="T35" fmla="*/ 361 h 977"/>
                <a:gd name="T36" fmla="*/ 587 w 684"/>
                <a:gd name="T37" fmla="*/ 622 h 977"/>
                <a:gd name="T38" fmla="*/ 587 w 684"/>
                <a:gd name="T39" fmla="*/ 625 h 9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84" h="977">
                  <a:moveTo>
                    <a:pt x="633" y="0"/>
                  </a:moveTo>
                  <a:cubicBezTo>
                    <a:pt x="604" y="0"/>
                    <a:pt x="583" y="22"/>
                    <a:pt x="583" y="51"/>
                  </a:cubicBezTo>
                  <a:cubicBezTo>
                    <a:pt x="583" y="415"/>
                    <a:pt x="583" y="415"/>
                    <a:pt x="583" y="415"/>
                  </a:cubicBezTo>
                  <a:cubicBezTo>
                    <a:pt x="531" y="339"/>
                    <a:pt x="450" y="271"/>
                    <a:pt x="324" y="271"/>
                  </a:cubicBezTo>
                  <a:cubicBezTo>
                    <a:pt x="161" y="271"/>
                    <a:pt x="0" y="402"/>
                    <a:pt x="0" y="623"/>
                  </a:cubicBezTo>
                  <a:cubicBezTo>
                    <a:pt x="0" y="626"/>
                    <a:pt x="0" y="626"/>
                    <a:pt x="0" y="626"/>
                  </a:cubicBezTo>
                  <a:cubicBezTo>
                    <a:pt x="0" y="849"/>
                    <a:pt x="161" y="977"/>
                    <a:pt x="324" y="977"/>
                  </a:cubicBezTo>
                  <a:cubicBezTo>
                    <a:pt x="448" y="977"/>
                    <a:pt x="528" y="908"/>
                    <a:pt x="583" y="826"/>
                  </a:cubicBezTo>
                  <a:cubicBezTo>
                    <a:pt x="583" y="918"/>
                    <a:pt x="583" y="918"/>
                    <a:pt x="583" y="918"/>
                  </a:cubicBezTo>
                  <a:cubicBezTo>
                    <a:pt x="583" y="947"/>
                    <a:pt x="605" y="969"/>
                    <a:pt x="634" y="969"/>
                  </a:cubicBezTo>
                  <a:cubicBezTo>
                    <a:pt x="662" y="969"/>
                    <a:pt x="684" y="947"/>
                    <a:pt x="684" y="918"/>
                  </a:cubicBezTo>
                  <a:cubicBezTo>
                    <a:pt x="684" y="51"/>
                    <a:pt x="684" y="51"/>
                    <a:pt x="684" y="51"/>
                  </a:cubicBezTo>
                  <a:cubicBezTo>
                    <a:pt x="684" y="22"/>
                    <a:pt x="662" y="0"/>
                    <a:pt x="633" y="0"/>
                  </a:cubicBezTo>
                  <a:moveTo>
                    <a:pt x="587" y="625"/>
                  </a:moveTo>
                  <a:cubicBezTo>
                    <a:pt x="587" y="780"/>
                    <a:pt x="468" y="887"/>
                    <a:pt x="342" y="887"/>
                  </a:cubicBezTo>
                  <a:cubicBezTo>
                    <a:pt x="215" y="887"/>
                    <a:pt x="104" y="784"/>
                    <a:pt x="104" y="625"/>
                  </a:cubicBezTo>
                  <a:cubicBezTo>
                    <a:pt x="104" y="622"/>
                    <a:pt x="104" y="622"/>
                    <a:pt x="104" y="622"/>
                  </a:cubicBezTo>
                  <a:cubicBezTo>
                    <a:pt x="104" y="458"/>
                    <a:pt x="211" y="361"/>
                    <a:pt x="342" y="361"/>
                  </a:cubicBezTo>
                  <a:cubicBezTo>
                    <a:pt x="468" y="361"/>
                    <a:pt x="587" y="466"/>
                    <a:pt x="587" y="622"/>
                  </a:cubicBezTo>
                  <a:lnTo>
                    <a:pt x="587" y="6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10"/>
            <p:cNvSpPr>
              <a:spLocks/>
            </p:cNvSpPr>
            <p:nvPr userDrawn="1"/>
          </p:nvSpPr>
          <p:spPr bwMode="auto">
            <a:xfrm>
              <a:off x="-16" y="5101"/>
              <a:ext cx="1087" cy="447"/>
            </a:xfrm>
            <a:custGeom>
              <a:avLst/>
              <a:gdLst>
                <a:gd name="T0" fmla="*/ 1524 w 1764"/>
                <a:gd name="T1" fmla="*/ 13 h 724"/>
                <a:gd name="T2" fmla="*/ 1311 w 1764"/>
                <a:gd name="T3" fmla="*/ 104 h 724"/>
                <a:gd name="T4" fmla="*/ 1106 w 1764"/>
                <a:gd name="T5" fmla="*/ 13 h 724"/>
                <a:gd name="T6" fmla="*/ 904 w 1764"/>
                <a:gd name="T7" fmla="*/ 104 h 724"/>
                <a:gd name="T8" fmla="*/ 725 w 1764"/>
                <a:gd name="T9" fmla="*/ 13 h 724"/>
                <a:gd name="T10" fmla="*/ 508 w 1764"/>
                <a:gd name="T11" fmla="*/ 161 h 724"/>
                <a:gd name="T12" fmla="*/ 372 w 1764"/>
                <a:gd name="T13" fmla="*/ 482 h 724"/>
                <a:gd name="T14" fmla="*/ 197 w 1764"/>
                <a:gd name="T15" fmla="*/ 70 h 724"/>
                <a:gd name="T16" fmla="*/ 70 w 1764"/>
                <a:gd name="T17" fmla="*/ 22 h 724"/>
                <a:gd name="T18" fmla="*/ 23 w 1764"/>
                <a:gd name="T19" fmla="*/ 150 h 724"/>
                <a:gd name="T20" fmla="*/ 236 w 1764"/>
                <a:gd name="T21" fmla="*/ 613 h 724"/>
                <a:gd name="T22" fmla="*/ 372 w 1764"/>
                <a:gd name="T23" fmla="*/ 724 h 724"/>
                <a:gd name="T24" fmla="*/ 507 w 1764"/>
                <a:gd name="T25" fmla="*/ 613 h 724"/>
                <a:gd name="T26" fmla="*/ 695 w 1764"/>
                <a:gd name="T27" fmla="*/ 204 h 724"/>
                <a:gd name="T28" fmla="*/ 722 w 1764"/>
                <a:gd name="T29" fmla="*/ 187 h 724"/>
                <a:gd name="T30" fmla="*/ 751 w 1764"/>
                <a:gd name="T31" fmla="*/ 217 h 724"/>
                <a:gd name="T32" fmla="*/ 751 w 1764"/>
                <a:gd name="T33" fmla="*/ 613 h 724"/>
                <a:gd name="T34" fmla="*/ 850 w 1764"/>
                <a:gd name="T35" fmla="*/ 724 h 724"/>
                <a:gd name="T36" fmla="*/ 951 w 1764"/>
                <a:gd name="T37" fmla="*/ 613 h 724"/>
                <a:gd name="T38" fmla="*/ 951 w 1764"/>
                <a:gd name="T39" fmla="*/ 289 h 724"/>
                <a:gd name="T40" fmla="*/ 1056 w 1764"/>
                <a:gd name="T41" fmla="*/ 186 h 724"/>
                <a:gd name="T42" fmla="*/ 1158 w 1764"/>
                <a:gd name="T43" fmla="*/ 289 h 724"/>
                <a:gd name="T44" fmla="*/ 1158 w 1764"/>
                <a:gd name="T45" fmla="*/ 613 h 724"/>
                <a:gd name="T46" fmla="*/ 1257 w 1764"/>
                <a:gd name="T47" fmla="*/ 724 h 724"/>
                <a:gd name="T48" fmla="*/ 1358 w 1764"/>
                <a:gd name="T49" fmla="*/ 613 h 724"/>
                <a:gd name="T50" fmla="*/ 1358 w 1764"/>
                <a:gd name="T51" fmla="*/ 289 h 724"/>
                <a:gd name="T52" fmla="*/ 1463 w 1764"/>
                <a:gd name="T53" fmla="*/ 186 h 724"/>
                <a:gd name="T54" fmla="*/ 1565 w 1764"/>
                <a:gd name="T55" fmla="*/ 289 h 724"/>
                <a:gd name="T56" fmla="*/ 1565 w 1764"/>
                <a:gd name="T57" fmla="*/ 613 h 724"/>
                <a:gd name="T58" fmla="*/ 1664 w 1764"/>
                <a:gd name="T59" fmla="*/ 724 h 724"/>
                <a:gd name="T60" fmla="*/ 1764 w 1764"/>
                <a:gd name="T61" fmla="*/ 613 h 724"/>
                <a:gd name="T62" fmla="*/ 1764 w 1764"/>
                <a:gd name="T63" fmla="*/ 244 h 724"/>
                <a:gd name="T64" fmla="*/ 1524 w 1764"/>
                <a:gd name="T65" fmla="*/ 13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764" h="724">
                  <a:moveTo>
                    <a:pt x="1524" y="13"/>
                  </a:moveTo>
                  <a:cubicBezTo>
                    <a:pt x="1393" y="13"/>
                    <a:pt x="1311" y="104"/>
                    <a:pt x="1311" y="104"/>
                  </a:cubicBezTo>
                  <a:cubicBezTo>
                    <a:pt x="1267" y="47"/>
                    <a:pt x="1207" y="13"/>
                    <a:pt x="1106" y="13"/>
                  </a:cubicBezTo>
                  <a:cubicBezTo>
                    <a:pt x="998" y="13"/>
                    <a:pt x="904" y="104"/>
                    <a:pt x="904" y="104"/>
                  </a:cubicBezTo>
                  <a:cubicBezTo>
                    <a:pt x="861" y="47"/>
                    <a:pt x="786" y="13"/>
                    <a:pt x="725" y="13"/>
                  </a:cubicBezTo>
                  <a:cubicBezTo>
                    <a:pt x="630" y="13"/>
                    <a:pt x="554" y="55"/>
                    <a:pt x="508" y="161"/>
                  </a:cubicBezTo>
                  <a:cubicBezTo>
                    <a:pt x="372" y="482"/>
                    <a:pt x="372" y="482"/>
                    <a:pt x="372" y="482"/>
                  </a:cubicBezTo>
                  <a:cubicBezTo>
                    <a:pt x="197" y="70"/>
                    <a:pt x="197" y="70"/>
                    <a:pt x="197" y="70"/>
                  </a:cubicBezTo>
                  <a:cubicBezTo>
                    <a:pt x="175" y="22"/>
                    <a:pt x="121" y="0"/>
                    <a:pt x="70" y="22"/>
                  </a:cubicBezTo>
                  <a:cubicBezTo>
                    <a:pt x="19" y="45"/>
                    <a:pt x="0" y="101"/>
                    <a:pt x="23" y="150"/>
                  </a:cubicBezTo>
                  <a:cubicBezTo>
                    <a:pt x="236" y="613"/>
                    <a:pt x="236" y="613"/>
                    <a:pt x="236" y="613"/>
                  </a:cubicBezTo>
                  <a:cubicBezTo>
                    <a:pt x="270" y="686"/>
                    <a:pt x="305" y="724"/>
                    <a:pt x="372" y="724"/>
                  </a:cubicBezTo>
                  <a:cubicBezTo>
                    <a:pt x="443" y="724"/>
                    <a:pt x="474" y="683"/>
                    <a:pt x="507" y="613"/>
                  </a:cubicBezTo>
                  <a:cubicBezTo>
                    <a:pt x="507" y="613"/>
                    <a:pt x="693" y="208"/>
                    <a:pt x="695" y="204"/>
                  </a:cubicBezTo>
                  <a:cubicBezTo>
                    <a:pt x="697" y="200"/>
                    <a:pt x="703" y="186"/>
                    <a:pt x="722" y="187"/>
                  </a:cubicBezTo>
                  <a:cubicBezTo>
                    <a:pt x="738" y="187"/>
                    <a:pt x="751" y="199"/>
                    <a:pt x="751" y="217"/>
                  </a:cubicBezTo>
                  <a:cubicBezTo>
                    <a:pt x="751" y="613"/>
                    <a:pt x="751" y="613"/>
                    <a:pt x="751" y="613"/>
                  </a:cubicBezTo>
                  <a:cubicBezTo>
                    <a:pt x="751" y="674"/>
                    <a:pt x="785" y="724"/>
                    <a:pt x="850" y="724"/>
                  </a:cubicBezTo>
                  <a:cubicBezTo>
                    <a:pt x="915" y="724"/>
                    <a:pt x="951" y="674"/>
                    <a:pt x="951" y="613"/>
                  </a:cubicBezTo>
                  <a:cubicBezTo>
                    <a:pt x="951" y="289"/>
                    <a:pt x="951" y="289"/>
                    <a:pt x="951" y="289"/>
                  </a:cubicBezTo>
                  <a:cubicBezTo>
                    <a:pt x="951" y="226"/>
                    <a:pt x="995" y="186"/>
                    <a:pt x="1056" y="186"/>
                  </a:cubicBezTo>
                  <a:cubicBezTo>
                    <a:pt x="1118" y="186"/>
                    <a:pt x="1158" y="228"/>
                    <a:pt x="1158" y="289"/>
                  </a:cubicBezTo>
                  <a:cubicBezTo>
                    <a:pt x="1158" y="613"/>
                    <a:pt x="1158" y="613"/>
                    <a:pt x="1158" y="613"/>
                  </a:cubicBezTo>
                  <a:cubicBezTo>
                    <a:pt x="1158" y="674"/>
                    <a:pt x="1192" y="724"/>
                    <a:pt x="1257" y="724"/>
                  </a:cubicBezTo>
                  <a:cubicBezTo>
                    <a:pt x="1322" y="724"/>
                    <a:pt x="1358" y="674"/>
                    <a:pt x="1358" y="613"/>
                  </a:cubicBezTo>
                  <a:cubicBezTo>
                    <a:pt x="1358" y="289"/>
                    <a:pt x="1358" y="289"/>
                    <a:pt x="1358" y="289"/>
                  </a:cubicBezTo>
                  <a:cubicBezTo>
                    <a:pt x="1358" y="226"/>
                    <a:pt x="1402" y="186"/>
                    <a:pt x="1463" y="186"/>
                  </a:cubicBezTo>
                  <a:cubicBezTo>
                    <a:pt x="1524" y="186"/>
                    <a:pt x="1565" y="228"/>
                    <a:pt x="1565" y="289"/>
                  </a:cubicBezTo>
                  <a:cubicBezTo>
                    <a:pt x="1565" y="613"/>
                    <a:pt x="1565" y="613"/>
                    <a:pt x="1565" y="613"/>
                  </a:cubicBezTo>
                  <a:cubicBezTo>
                    <a:pt x="1565" y="674"/>
                    <a:pt x="1599" y="724"/>
                    <a:pt x="1664" y="724"/>
                  </a:cubicBezTo>
                  <a:cubicBezTo>
                    <a:pt x="1729" y="724"/>
                    <a:pt x="1764" y="674"/>
                    <a:pt x="1764" y="613"/>
                  </a:cubicBezTo>
                  <a:cubicBezTo>
                    <a:pt x="1764" y="244"/>
                    <a:pt x="1764" y="244"/>
                    <a:pt x="1764" y="244"/>
                  </a:cubicBezTo>
                  <a:cubicBezTo>
                    <a:pt x="1764" y="108"/>
                    <a:pt x="1655" y="13"/>
                    <a:pt x="1524" y="1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11"/>
            <p:cNvSpPr>
              <a:spLocks noEditPoints="1"/>
            </p:cNvSpPr>
            <p:nvPr userDrawn="1"/>
          </p:nvSpPr>
          <p:spPr bwMode="auto">
            <a:xfrm>
              <a:off x="3104" y="4944"/>
              <a:ext cx="103" cy="103"/>
            </a:xfrm>
            <a:custGeom>
              <a:avLst/>
              <a:gdLst>
                <a:gd name="T0" fmla="*/ 0 w 167"/>
                <a:gd name="T1" fmla="*/ 84 h 167"/>
                <a:gd name="T2" fmla="*/ 0 w 167"/>
                <a:gd name="T3" fmla="*/ 83 h 167"/>
                <a:gd name="T4" fmla="*/ 84 w 167"/>
                <a:gd name="T5" fmla="*/ 0 h 167"/>
                <a:gd name="T6" fmla="*/ 167 w 167"/>
                <a:gd name="T7" fmla="*/ 83 h 167"/>
                <a:gd name="T8" fmla="*/ 167 w 167"/>
                <a:gd name="T9" fmla="*/ 83 h 167"/>
                <a:gd name="T10" fmla="*/ 84 w 167"/>
                <a:gd name="T11" fmla="*/ 167 h 167"/>
                <a:gd name="T12" fmla="*/ 0 w 167"/>
                <a:gd name="T13" fmla="*/ 84 h 167"/>
                <a:gd name="T14" fmla="*/ 151 w 167"/>
                <a:gd name="T15" fmla="*/ 83 h 167"/>
                <a:gd name="T16" fmla="*/ 151 w 167"/>
                <a:gd name="T17" fmla="*/ 83 h 167"/>
                <a:gd name="T18" fmla="*/ 84 w 167"/>
                <a:gd name="T19" fmla="*/ 15 h 167"/>
                <a:gd name="T20" fmla="*/ 16 w 167"/>
                <a:gd name="T21" fmla="*/ 83 h 167"/>
                <a:gd name="T22" fmla="*/ 16 w 167"/>
                <a:gd name="T23" fmla="*/ 84 h 167"/>
                <a:gd name="T24" fmla="*/ 84 w 167"/>
                <a:gd name="T25" fmla="*/ 152 h 167"/>
                <a:gd name="T26" fmla="*/ 151 w 167"/>
                <a:gd name="T27" fmla="*/ 83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7" h="167">
                  <a:moveTo>
                    <a:pt x="0" y="84"/>
                  </a:moveTo>
                  <a:cubicBezTo>
                    <a:pt x="0" y="83"/>
                    <a:pt x="0" y="83"/>
                    <a:pt x="0" y="83"/>
                  </a:cubicBezTo>
                  <a:cubicBezTo>
                    <a:pt x="0" y="38"/>
                    <a:pt x="37" y="0"/>
                    <a:pt x="84" y="0"/>
                  </a:cubicBezTo>
                  <a:cubicBezTo>
                    <a:pt x="131" y="0"/>
                    <a:pt x="167" y="38"/>
                    <a:pt x="167" y="83"/>
                  </a:cubicBezTo>
                  <a:cubicBezTo>
                    <a:pt x="167" y="83"/>
                    <a:pt x="167" y="83"/>
                    <a:pt x="167" y="83"/>
                  </a:cubicBezTo>
                  <a:cubicBezTo>
                    <a:pt x="167" y="129"/>
                    <a:pt x="130" y="167"/>
                    <a:pt x="84" y="167"/>
                  </a:cubicBezTo>
                  <a:cubicBezTo>
                    <a:pt x="36" y="167"/>
                    <a:pt x="0" y="130"/>
                    <a:pt x="0" y="84"/>
                  </a:cubicBezTo>
                  <a:moveTo>
                    <a:pt x="151" y="83"/>
                  </a:moveTo>
                  <a:cubicBezTo>
                    <a:pt x="151" y="83"/>
                    <a:pt x="151" y="83"/>
                    <a:pt x="151" y="83"/>
                  </a:cubicBezTo>
                  <a:cubicBezTo>
                    <a:pt x="151" y="46"/>
                    <a:pt x="122" y="15"/>
                    <a:pt x="84" y="15"/>
                  </a:cubicBezTo>
                  <a:cubicBezTo>
                    <a:pt x="45" y="15"/>
                    <a:pt x="16" y="46"/>
                    <a:pt x="16" y="83"/>
                  </a:cubicBezTo>
                  <a:cubicBezTo>
                    <a:pt x="16" y="84"/>
                    <a:pt x="16" y="84"/>
                    <a:pt x="16" y="84"/>
                  </a:cubicBezTo>
                  <a:cubicBezTo>
                    <a:pt x="16" y="121"/>
                    <a:pt x="45" y="152"/>
                    <a:pt x="84" y="152"/>
                  </a:cubicBezTo>
                  <a:cubicBezTo>
                    <a:pt x="122" y="152"/>
                    <a:pt x="151" y="121"/>
                    <a:pt x="151" y="8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12"/>
            <p:cNvSpPr>
              <a:spLocks noEditPoints="1"/>
            </p:cNvSpPr>
            <p:nvPr userDrawn="1"/>
          </p:nvSpPr>
          <p:spPr bwMode="auto">
            <a:xfrm>
              <a:off x="3136" y="4970"/>
              <a:ext cx="42" cy="50"/>
            </a:xfrm>
            <a:custGeom>
              <a:avLst/>
              <a:gdLst>
                <a:gd name="T0" fmla="*/ 0 w 67"/>
                <a:gd name="T1" fmla="*/ 9 h 81"/>
                <a:gd name="T2" fmla="*/ 9 w 67"/>
                <a:gd name="T3" fmla="*/ 0 h 81"/>
                <a:gd name="T4" fmla="*/ 36 w 67"/>
                <a:gd name="T5" fmla="*/ 0 h 81"/>
                <a:gd name="T6" fmla="*/ 60 w 67"/>
                <a:gd name="T7" fmla="*/ 8 h 81"/>
                <a:gd name="T8" fmla="*/ 67 w 67"/>
                <a:gd name="T9" fmla="*/ 26 h 81"/>
                <a:gd name="T10" fmla="*/ 67 w 67"/>
                <a:gd name="T11" fmla="*/ 27 h 81"/>
                <a:gd name="T12" fmla="*/ 51 w 67"/>
                <a:gd name="T13" fmla="*/ 51 h 81"/>
                <a:gd name="T14" fmla="*/ 63 w 67"/>
                <a:gd name="T15" fmla="*/ 66 h 81"/>
                <a:gd name="T16" fmla="*/ 66 w 67"/>
                <a:gd name="T17" fmla="*/ 73 h 81"/>
                <a:gd name="T18" fmla="*/ 58 w 67"/>
                <a:gd name="T19" fmla="*/ 81 h 81"/>
                <a:gd name="T20" fmla="*/ 49 w 67"/>
                <a:gd name="T21" fmla="*/ 76 h 81"/>
                <a:gd name="T22" fmla="*/ 32 w 67"/>
                <a:gd name="T23" fmla="*/ 55 h 81"/>
                <a:gd name="T24" fmla="*/ 17 w 67"/>
                <a:gd name="T25" fmla="*/ 55 h 81"/>
                <a:gd name="T26" fmla="*/ 17 w 67"/>
                <a:gd name="T27" fmla="*/ 72 h 81"/>
                <a:gd name="T28" fmla="*/ 9 w 67"/>
                <a:gd name="T29" fmla="*/ 81 h 81"/>
                <a:gd name="T30" fmla="*/ 0 w 67"/>
                <a:gd name="T31" fmla="*/ 72 h 81"/>
                <a:gd name="T32" fmla="*/ 0 w 67"/>
                <a:gd name="T33" fmla="*/ 9 h 81"/>
                <a:gd name="T34" fmla="*/ 35 w 67"/>
                <a:gd name="T35" fmla="*/ 39 h 81"/>
                <a:gd name="T36" fmla="*/ 49 w 67"/>
                <a:gd name="T37" fmla="*/ 27 h 81"/>
                <a:gd name="T38" fmla="*/ 49 w 67"/>
                <a:gd name="T39" fmla="*/ 27 h 81"/>
                <a:gd name="T40" fmla="*/ 35 w 67"/>
                <a:gd name="T41" fmla="*/ 16 h 81"/>
                <a:gd name="T42" fmla="*/ 17 w 67"/>
                <a:gd name="T43" fmla="*/ 16 h 81"/>
                <a:gd name="T44" fmla="*/ 17 w 67"/>
                <a:gd name="T45" fmla="*/ 39 h 81"/>
                <a:gd name="T46" fmla="*/ 35 w 67"/>
                <a:gd name="T47" fmla="*/ 39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7" h="81">
                  <a:moveTo>
                    <a:pt x="0" y="9"/>
                  </a:moveTo>
                  <a:cubicBezTo>
                    <a:pt x="0" y="4"/>
                    <a:pt x="4" y="0"/>
                    <a:pt x="9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47" y="0"/>
                    <a:pt x="55" y="3"/>
                    <a:pt x="60" y="8"/>
                  </a:cubicBezTo>
                  <a:cubicBezTo>
                    <a:pt x="65" y="12"/>
                    <a:pt x="67" y="19"/>
                    <a:pt x="67" y="26"/>
                  </a:cubicBezTo>
                  <a:cubicBezTo>
                    <a:pt x="67" y="27"/>
                    <a:pt x="67" y="27"/>
                    <a:pt x="67" y="27"/>
                  </a:cubicBezTo>
                  <a:cubicBezTo>
                    <a:pt x="67" y="39"/>
                    <a:pt x="61" y="47"/>
                    <a:pt x="51" y="51"/>
                  </a:cubicBezTo>
                  <a:cubicBezTo>
                    <a:pt x="63" y="66"/>
                    <a:pt x="63" y="66"/>
                    <a:pt x="63" y="66"/>
                  </a:cubicBezTo>
                  <a:cubicBezTo>
                    <a:pt x="65" y="68"/>
                    <a:pt x="66" y="70"/>
                    <a:pt x="66" y="73"/>
                  </a:cubicBezTo>
                  <a:cubicBezTo>
                    <a:pt x="66" y="78"/>
                    <a:pt x="62" y="81"/>
                    <a:pt x="58" y="81"/>
                  </a:cubicBezTo>
                  <a:cubicBezTo>
                    <a:pt x="54" y="81"/>
                    <a:pt x="51" y="79"/>
                    <a:pt x="49" y="76"/>
                  </a:cubicBezTo>
                  <a:cubicBezTo>
                    <a:pt x="32" y="55"/>
                    <a:pt x="32" y="55"/>
                    <a:pt x="32" y="55"/>
                  </a:cubicBezTo>
                  <a:cubicBezTo>
                    <a:pt x="17" y="55"/>
                    <a:pt x="17" y="55"/>
                    <a:pt x="17" y="55"/>
                  </a:cubicBezTo>
                  <a:cubicBezTo>
                    <a:pt x="17" y="72"/>
                    <a:pt x="17" y="72"/>
                    <a:pt x="17" y="72"/>
                  </a:cubicBezTo>
                  <a:cubicBezTo>
                    <a:pt x="17" y="77"/>
                    <a:pt x="14" y="81"/>
                    <a:pt x="9" y="81"/>
                  </a:cubicBezTo>
                  <a:cubicBezTo>
                    <a:pt x="4" y="81"/>
                    <a:pt x="0" y="77"/>
                    <a:pt x="0" y="72"/>
                  </a:cubicBezTo>
                  <a:lnTo>
                    <a:pt x="0" y="9"/>
                  </a:lnTo>
                  <a:close/>
                  <a:moveTo>
                    <a:pt x="35" y="39"/>
                  </a:moveTo>
                  <a:cubicBezTo>
                    <a:pt x="44" y="39"/>
                    <a:pt x="49" y="34"/>
                    <a:pt x="49" y="27"/>
                  </a:cubicBezTo>
                  <a:cubicBezTo>
                    <a:pt x="49" y="27"/>
                    <a:pt x="49" y="27"/>
                    <a:pt x="49" y="27"/>
                  </a:cubicBezTo>
                  <a:cubicBezTo>
                    <a:pt x="49" y="20"/>
                    <a:pt x="44" y="16"/>
                    <a:pt x="35" y="16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7" y="39"/>
                    <a:pt x="17" y="39"/>
                    <a:pt x="17" y="39"/>
                  </a:cubicBezTo>
                  <a:lnTo>
                    <a:pt x="35" y="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13608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 Quote">
    <p:bg bwMode="ltGray">
      <p:bgPr>
        <a:solidFill>
          <a:schemeClr val="bg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ltGray">
          <a:xfrm>
            <a:off x="-14067" y="2702442"/>
            <a:ext cx="5346479" cy="4155557"/>
          </a:xfrm>
          <a:prstGeom prst="rect">
            <a:avLst/>
          </a:prstGeom>
        </p:spPr>
      </p:pic>
      <p:sp>
        <p:nvSpPr>
          <p:cNvPr id="12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914160" y="2593231"/>
            <a:ext cx="4812049" cy="533400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accent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accent1"/>
                </a:solidFill>
              </a:defRPr>
            </a:lvl2pPr>
            <a:lvl3pPr marL="0" indent="0">
              <a:spcBef>
                <a:spcPts val="0"/>
              </a:spcBef>
              <a:buNone/>
              <a:defRPr sz="1600">
                <a:solidFill>
                  <a:schemeClr val="accent1"/>
                </a:solidFill>
              </a:defRPr>
            </a:lvl3pPr>
            <a:lvl4pPr marL="0" indent="0">
              <a:spcBef>
                <a:spcPts val="0"/>
              </a:spcBef>
              <a:buNone/>
              <a:defRPr sz="1600">
                <a:solidFill>
                  <a:schemeClr val="accent1"/>
                </a:solidFill>
              </a:defRPr>
            </a:lvl4pPr>
            <a:lvl5pPr marL="0" indent="0">
              <a:spcBef>
                <a:spcPts val="0"/>
              </a:spcBef>
              <a:buNone/>
              <a:defRPr sz="1600">
                <a:solidFill>
                  <a:schemeClr val="accent1"/>
                </a:solidFill>
              </a:defRPr>
            </a:lvl5pPr>
            <a:lvl6pPr marL="0" indent="0">
              <a:spcBef>
                <a:spcPts val="0"/>
              </a:spcBef>
              <a:buNone/>
              <a:defRPr sz="1600">
                <a:solidFill>
                  <a:schemeClr val="accent1"/>
                </a:solidFill>
              </a:defRPr>
            </a:lvl6pPr>
            <a:lvl7pPr marL="0" indent="0">
              <a:spcBef>
                <a:spcPts val="0"/>
              </a:spcBef>
              <a:buNone/>
              <a:defRPr sz="1600">
                <a:solidFill>
                  <a:schemeClr val="accent1"/>
                </a:solidFill>
              </a:defRPr>
            </a:lvl7pPr>
            <a:lvl8pPr marL="0" indent="0">
              <a:spcBef>
                <a:spcPts val="0"/>
              </a:spcBef>
              <a:buNone/>
              <a:defRPr sz="1600">
                <a:solidFill>
                  <a:schemeClr val="accent1"/>
                </a:solidFill>
              </a:defRPr>
            </a:lvl8pPr>
            <a:lvl9pPr marL="0" indent="0">
              <a:spcBef>
                <a:spcPts val="0"/>
              </a:spcBef>
              <a:buNone/>
              <a:defRPr sz="1600"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/>
              <a:t>Click to add Name, Title, Company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843060" y="457200"/>
            <a:ext cx="4875530" cy="2011680"/>
          </a:xfrm>
        </p:spPr>
        <p:txBody>
          <a:bodyPr/>
          <a:lstStyle>
            <a:lvl1pPr marL="58738" indent="-55563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accent3">
                    <a:lumMod val="50000"/>
                  </a:schemeClr>
                </a:solidFill>
              </a:defRPr>
            </a:lvl1pPr>
            <a:lvl2pPr marL="3175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accent1">
                    <a:lumMod val="50000"/>
                  </a:schemeClr>
                </a:solidFill>
              </a:defRPr>
            </a:lvl2pPr>
            <a:lvl3pPr marL="3175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accent1">
                    <a:lumMod val="50000"/>
                  </a:schemeClr>
                </a:solidFill>
              </a:defRPr>
            </a:lvl3pPr>
            <a:lvl4pPr marL="3175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accent1">
                    <a:lumMod val="50000"/>
                  </a:schemeClr>
                </a:solidFill>
              </a:defRPr>
            </a:lvl4pPr>
            <a:lvl5pPr marL="3175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accent1">
                    <a:lumMod val="50000"/>
                  </a:schemeClr>
                </a:solidFill>
              </a:defRPr>
            </a:lvl5pPr>
            <a:lvl6pPr marL="3175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accent1">
                    <a:lumMod val="50000"/>
                  </a:schemeClr>
                </a:solidFill>
              </a:defRPr>
            </a:lvl6pPr>
            <a:lvl7pPr marL="3175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accent1">
                    <a:lumMod val="50000"/>
                  </a:schemeClr>
                </a:solidFill>
              </a:defRPr>
            </a:lvl7pPr>
            <a:lvl8pPr marL="3175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accent1">
                    <a:lumMod val="50000"/>
                  </a:schemeClr>
                </a:solidFill>
              </a:defRPr>
            </a:lvl8pPr>
            <a:lvl9pPr marL="3175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accent1">
                    <a:lumMod val="50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13" name="Group 4"/>
          <p:cNvGrpSpPr>
            <a:grpSpLocks noChangeAspect="1"/>
          </p:cNvGrpSpPr>
          <p:nvPr userDrawn="1"/>
        </p:nvGrpSpPr>
        <p:grpSpPr bwMode="auto">
          <a:xfrm>
            <a:off x="615496" y="6376991"/>
            <a:ext cx="1293867" cy="242475"/>
            <a:chOff x="-16" y="4944"/>
            <a:chExt cx="3223" cy="604"/>
          </a:xfrm>
          <a:solidFill>
            <a:schemeClr val="bg1"/>
          </a:solidFill>
        </p:grpSpPr>
        <p:sp>
          <p:nvSpPr>
            <p:cNvPr id="16" name="Freeform 5"/>
            <p:cNvSpPr>
              <a:spLocks/>
            </p:cNvSpPr>
            <p:nvPr userDrawn="1"/>
          </p:nvSpPr>
          <p:spPr bwMode="auto">
            <a:xfrm>
              <a:off x="1098" y="5116"/>
              <a:ext cx="612" cy="429"/>
            </a:xfrm>
            <a:custGeom>
              <a:avLst/>
              <a:gdLst>
                <a:gd name="T0" fmla="*/ 943 w 993"/>
                <a:gd name="T1" fmla="*/ 0 h 694"/>
                <a:gd name="T2" fmla="*/ 894 w 993"/>
                <a:gd name="T3" fmla="*/ 39 h 694"/>
                <a:gd name="T4" fmla="*/ 721 w 993"/>
                <a:gd name="T5" fmla="*/ 550 h 694"/>
                <a:gd name="T6" fmla="*/ 551 w 993"/>
                <a:gd name="T7" fmla="*/ 40 h 694"/>
                <a:gd name="T8" fmla="*/ 499 w 993"/>
                <a:gd name="T9" fmla="*/ 0 h 694"/>
                <a:gd name="T10" fmla="*/ 494 w 993"/>
                <a:gd name="T11" fmla="*/ 0 h 694"/>
                <a:gd name="T12" fmla="*/ 444 w 993"/>
                <a:gd name="T13" fmla="*/ 40 h 694"/>
                <a:gd name="T14" fmla="*/ 272 w 993"/>
                <a:gd name="T15" fmla="*/ 550 h 694"/>
                <a:gd name="T16" fmla="*/ 102 w 993"/>
                <a:gd name="T17" fmla="*/ 42 h 694"/>
                <a:gd name="T18" fmla="*/ 51 w 993"/>
                <a:gd name="T19" fmla="*/ 0 h 694"/>
                <a:gd name="T20" fmla="*/ 0 w 993"/>
                <a:gd name="T21" fmla="*/ 48 h 694"/>
                <a:gd name="T22" fmla="*/ 6 w 993"/>
                <a:gd name="T23" fmla="*/ 76 h 694"/>
                <a:gd name="T24" fmla="*/ 212 w 993"/>
                <a:gd name="T25" fmla="*/ 648 h 694"/>
                <a:gd name="T26" fmla="*/ 268 w 993"/>
                <a:gd name="T27" fmla="*/ 694 h 694"/>
                <a:gd name="T28" fmla="*/ 271 w 993"/>
                <a:gd name="T29" fmla="*/ 694 h 694"/>
                <a:gd name="T30" fmla="*/ 326 w 993"/>
                <a:gd name="T31" fmla="*/ 648 h 694"/>
                <a:gd name="T32" fmla="*/ 496 w 993"/>
                <a:gd name="T33" fmla="*/ 154 h 694"/>
                <a:gd name="T34" fmla="*/ 665 w 993"/>
                <a:gd name="T35" fmla="*/ 648 h 694"/>
                <a:gd name="T36" fmla="*/ 720 w 993"/>
                <a:gd name="T37" fmla="*/ 694 h 694"/>
                <a:gd name="T38" fmla="*/ 724 w 993"/>
                <a:gd name="T39" fmla="*/ 694 h 694"/>
                <a:gd name="T40" fmla="*/ 779 w 993"/>
                <a:gd name="T41" fmla="*/ 648 h 694"/>
                <a:gd name="T42" fmla="*/ 986 w 993"/>
                <a:gd name="T43" fmla="*/ 74 h 694"/>
                <a:gd name="T44" fmla="*/ 993 w 993"/>
                <a:gd name="T45" fmla="*/ 47 h 694"/>
                <a:gd name="T46" fmla="*/ 943 w 993"/>
                <a:gd name="T47" fmla="*/ 0 h 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93" h="694">
                  <a:moveTo>
                    <a:pt x="943" y="0"/>
                  </a:moveTo>
                  <a:cubicBezTo>
                    <a:pt x="915" y="0"/>
                    <a:pt x="901" y="18"/>
                    <a:pt x="894" y="39"/>
                  </a:cubicBezTo>
                  <a:cubicBezTo>
                    <a:pt x="721" y="550"/>
                    <a:pt x="721" y="550"/>
                    <a:pt x="721" y="550"/>
                  </a:cubicBezTo>
                  <a:cubicBezTo>
                    <a:pt x="551" y="40"/>
                    <a:pt x="551" y="40"/>
                    <a:pt x="551" y="40"/>
                  </a:cubicBezTo>
                  <a:cubicBezTo>
                    <a:pt x="543" y="17"/>
                    <a:pt x="526" y="0"/>
                    <a:pt x="499" y="0"/>
                  </a:cubicBezTo>
                  <a:cubicBezTo>
                    <a:pt x="494" y="0"/>
                    <a:pt x="494" y="0"/>
                    <a:pt x="494" y="0"/>
                  </a:cubicBezTo>
                  <a:cubicBezTo>
                    <a:pt x="467" y="0"/>
                    <a:pt x="452" y="17"/>
                    <a:pt x="444" y="40"/>
                  </a:cubicBezTo>
                  <a:cubicBezTo>
                    <a:pt x="272" y="550"/>
                    <a:pt x="272" y="550"/>
                    <a:pt x="272" y="550"/>
                  </a:cubicBezTo>
                  <a:cubicBezTo>
                    <a:pt x="102" y="42"/>
                    <a:pt x="102" y="42"/>
                    <a:pt x="102" y="42"/>
                  </a:cubicBezTo>
                  <a:cubicBezTo>
                    <a:pt x="94" y="17"/>
                    <a:pt x="77" y="0"/>
                    <a:pt x="51" y="0"/>
                  </a:cubicBezTo>
                  <a:cubicBezTo>
                    <a:pt x="21" y="0"/>
                    <a:pt x="0" y="23"/>
                    <a:pt x="0" y="48"/>
                  </a:cubicBezTo>
                  <a:cubicBezTo>
                    <a:pt x="0" y="57"/>
                    <a:pt x="4" y="68"/>
                    <a:pt x="6" y="76"/>
                  </a:cubicBezTo>
                  <a:cubicBezTo>
                    <a:pt x="212" y="648"/>
                    <a:pt x="212" y="648"/>
                    <a:pt x="212" y="648"/>
                  </a:cubicBezTo>
                  <a:cubicBezTo>
                    <a:pt x="222" y="678"/>
                    <a:pt x="243" y="694"/>
                    <a:pt x="268" y="694"/>
                  </a:cubicBezTo>
                  <a:cubicBezTo>
                    <a:pt x="271" y="694"/>
                    <a:pt x="271" y="694"/>
                    <a:pt x="271" y="694"/>
                  </a:cubicBezTo>
                  <a:cubicBezTo>
                    <a:pt x="297" y="694"/>
                    <a:pt x="317" y="678"/>
                    <a:pt x="326" y="648"/>
                  </a:cubicBezTo>
                  <a:cubicBezTo>
                    <a:pt x="496" y="154"/>
                    <a:pt x="496" y="154"/>
                    <a:pt x="496" y="154"/>
                  </a:cubicBezTo>
                  <a:cubicBezTo>
                    <a:pt x="665" y="648"/>
                    <a:pt x="665" y="648"/>
                    <a:pt x="665" y="648"/>
                  </a:cubicBezTo>
                  <a:cubicBezTo>
                    <a:pt x="674" y="678"/>
                    <a:pt x="694" y="694"/>
                    <a:pt x="720" y="694"/>
                  </a:cubicBezTo>
                  <a:cubicBezTo>
                    <a:pt x="724" y="694"/>
                    <a:pt x="724" y="694"/>
                    <a:pt x="724" y="694"/>
                  </a:cubicBezTo>
                  <a:cubicBezTo>
                    <a:pt x="748" y="694"/>
                    <a:pt x="769" y="678"/>
                    <a:pt x="779" y="648"/>
                  </a:cubicBezTo>
                  <a:cubicBezTo>
                    <a:pt x="986" y="74"/>
                    <a:pt x="986" y="74"/>
                    <a:pt x="986" y="74"/>
                  </a:cubicBezTo>
                  <a:cubicBezTo>
                    <a:pt x="989" y="67"/>
                    <a:pt x="993" y="56"/>
                    <a:pt x="993" y="47"/>
                  </a:cubicBezTo>
                  <a:cubicBezTo>
                    <a:pt x="993" y="22"/>
                    <a:pt x="972" y="0"/>
                    <a:pt x="94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6"/>
            <p:cNvSpPr>
              <a:spLocks noEditPoints="1"/>
            </p:cNvSpPr>
            <p:nvPr userDrawn="1"/>
          </p:nvSpPr>
          <p:spPr bwMode="auto">
            <a:xfrm>
              <a:off x="1720" y="5111"/>
              <a:ext cx="417" cy="437"/>
            </a:xfrm>
            <a:custGeom>
              <a:avLst/>
              <a:gdLst>
                <a:gd name="T0" fmla="*/ 340 w 678"/>
                <a:gd name="T1" fmla="*/ 0 h 707"/>
                <a:gd name="T2" fmla="*/ 0 w 678"/>
                <a:gd name="T3" fmla="*/ 354 h 707"/>
                <a:gd name="T4" fmla="*/ 0 w 678"/>
                <a:gd name="T5" fmla="*/ 356 h 707"/>
                <a:gd name="T6" fmla="*/ 337 w 678"/>
                <a:gd name="T7" fmla="*/ 707 h 707"/>
                <a:gd name="T8" fmla="*/ 678 w 678"/>
                <a:gd name="T9" fmla="*/ 354 h 707"/>
                <a:gd name="T10" fmla="*/ 678 w 678"/>
                <a:gd name="T11" fmla="*/ 351 h 707"/>
                <a:gd name="T12" fmla="*/ 340 w 678"/>
                <a:gd name="T13" fmla="*/ 0 h 707"/>
                <a:gd name="T14" fmla="*/ 575 w 678"/>
                <a:gd name="T15" fmla="*/ 356 h 707"/>
                <a:gd name="T16" fmla="*/ 340 w 678"/>
                <a:gd name="T17" fmla="*/ 631 h 707"/>
                <a:gd name="T18" fmla="*/ 103 w 678"/>
                <a:gd name="T19" fmla="*/ 354 h 707"/>
                <a:gd name="T20" fmla="*/ 103 w 678"/>
                <a:gd name="T21" fmla="*/ 351 h 707"/>
                <a:gd name="T22" fmla="*/ 337 w 678"/>
                <a:gd name="T23" fmla="*/ 75 h 707"/>
                <a:gd name="T24" fmla="*/ 575 w 678"/>
                <a:gd name="T25" fmla="*/ 354 h 707"/>
                <a:gd name="T26" fmla="*/ 575 w 678"/>
                <a:gd name="T27" fmla="*/ 356 h 7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78" h="707">
                  <a:moveTo>
                    <a:pt x="340" y="0"/>
                  </a:moveTo>
                  <a:cubicBezTo>
                    <a:pt x="135" y="0"/>
                    <a:pt x="0" y="162"/>
                    <a:pt x="0" y="354"/>
                  </a:cubicBezTo>
                  <a:cubicBezTo>
                    <a:pt x="0" y="356"/>
                    <a:pt x="0" y="356"/>
                    <a:pt x="0" y="356"/>
                  </a:cubicBezTo>
                  <a:cubicBezTo>
                    <a:pt x="0" y="548"/>
                    <a:pt x="134" y="707"/>
                    <a:pt x="337" y="707"/>
                  </a:cubicBezTo>
                  <a:cubicBezTo>
                    <a:pt x="541" y="707"/>
                    <a:pt x="678" y="545"/>
                    <a:pt x="678" y="354"/>
                  </a:cubicBezTo>
                  <a:cubicBezTo>
                    <a:pt x="678" y="351"/>
                    <a:pt x="678" y="351"/>
                    <a:pt x="678" y="351"/>
                  </a:cubicBezTo>
                  <a:cubicBezTo>
                    <a:pt x="678" y="160"/>
                    <a:pt x="543" y="0"/>
                    <a:pt x="340" y="0"/>
                  </a:cubicBezTo>
                  <a:moveTo>
                    <a:pt x="575" y="356"/>
                  </a:moveTo>
                  <a:cubicBezTo>
                    <a:pt x="575" y="499"/>
                    <a:pt x="486" y="631"/>
                    <a:pt x="340" y="631"/>
                  </a:cubicBezTo>
                  <a:cubicBezTo>
                    <a:pt x="197" y="631"/>
                    <a:pt x="103" y="499"/>
                    <a:pt x="103" y="354"/>
                  </a:cubicBezTo>
                  <a:cubicBezTo>
                    <a:pt x="103" y="351"/>
                    <a:pt x="103" y="351"/>
                    <a:pt x="103" y="351"/>
                  </a:cubicBezTo>
                  <a:cubicBezTo>
                    <a:pt x="103" y="208"/>
                    <a:pt x="190" y="75"/>
                    <a:pt x="337" y="75"/>
                  </a:cubicBezTo>
                  <a:cubicBezTo>
                    <a:pt x="480" y="75"/>
                    <a:pt x="575" y="208"/>
                    <a:pt x="575" y="354"/>
                  </a:cubicBezTo>
                  <a:lnTo>
                    <a:pt x="575" y="3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7"/>
            <p:cNvSpPr>
              <a:spLocks/>
            </p:cNvSpPr>
            <p:nvPr userDrawn="1"/>
          </p:nvSpPr>
          <p:spPr bwMode="auto">
            <a:xfrm>
              <a:off x="2198" y="5115"/>
              <a:ext cx="236" cy="428"/>
            </a:xfrm>
            <a:custGeom>
              <a:avLst/>
              <a:gdLst>
                <a:gd name="T0" fmla="*/ 334 w 384"/>
                <a:gd name="T1" fmla="*/ 0 h 693"/>
                <a:gd name="T2" fmla="*/ 101 w 384"/>
                <a:gd name="T3" fmla="*/ 181 h 693"/>
                <a:gd name="T4" fmla="*/ 101 w 384"/>
                <a:gd name="T5" fmla="*/ 54 h 693"/>
                <a:gd name="T6" fmla="*/ 50 w 384"/>
                <a:gd name="T7" fmla="*/ 3 h 693"/>
                <a:gd name="T8" fmla="*/ 0 w 384"/>
                <a:gd name="T9" fmla="*/ 54 h 693"/>
                <a:gd name="T10" fmla="*/ 0 w 384"/>
                <a:gd name="T11" fmla="*/ 642 h 693"/>
                <a:gd name="T12" fmla="*/ 51 w 384"/>
                <a:gd name="T13" fmla="*/ 693 h 693"/>
                <a:gd name="T14" fmla="*/ 101 w 384"/>
                <a:gd name="T15" fmla="*/ 642 h 693"/>
                <a:gd name="T16" fmla="*/ 101 w 384"/>
                <a:gd name="T17" fmla="*/ 412 h 693"/>
                <a:gd name="T18" fmla="*/ 339 w 384"/>
                <a:gd name="T19" fmla="*/ 102 h 693"/>
                <a:gd name="T20" fmla="*/ 384 w 384"/>
                <a:gd name="T21" fmla="*/ 51 h 693"/>
                <a:gd name="T22" fmla="*/ 334 w 384"/>
                <a:gd name="T23" fmla="*/ 0 h 6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84" h="693">
                  <a:moveTo>
                    <a:pt x="334" y="0"/>
                  </a:moveTo>
                  <a:cubicBezTo>
                    <a:pt x="249" y="0"/>
                    <a:pt x="151" y="68"/>
                    <a:pt x="101" y="181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1" y="25"/>
                    <a:pt x="79" y="3"/>
                    <a:pt x="50" y="3"/>
                  </a:cubicBezTo>
                  <a:cubicBezTo>
                    <a:pt x="22" y="3"/>
                    <a:pt x="0" y="26"/>
                    <a:pt x="0" y="54"/>
                  </a:cubicBezTo>
                  <a:cubicBezTo>
                    <a:pt x="0" y="642"/>
                    <a:pt x="0" y="642"/>
                    <a:pt x="0" y="642"/>
                  </a:cubicBezTo>
                  <a:cubicBezTo>
                    <a:pt x="0" y="671"/>
                    <a:pt x="22" y="693"/>
                    <a:pt x="51" y="693"/>
                  </a:cubicBezTo>
                  <a:cubicBezTo>
                    <a:pt x="80" y="693"/>
                    <a:pt x="101" y="670"/>
                    <a:pt x="101" y="642"/>
                  </a:cubicBezTo>
                  <a:cubicBezTo>
                    <a:pt x="101" y="412"/>
                    <a:pt x="101" y="412"/>
                    <a:pt x="101" y="412"/>
                  </a:cubicBezTo>
                  <a:cubicBezTo>
                    <a:pt x="101" y="216"/>
                    <a:pt x="208" y="118"/>
                    <a:pt x="339" y="102"/>
                  </a:cubicBezTo>
                  <a:cubicBezTo>
                    <a:pt x="365" y="98"/>
                    <a:pt x="384" y="79"/>
                    <a:pt x="384" y="51"/>
                  </a:cubicBezTo>
                  <a:cubicBezTo>
                    <a:pt x="384" y="22"/>
                    <a:pt x="364" y="0"/>
                    <a:pt x="33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8"/>
            <p:cNvSpPr>
              <a:spLocks/>
            </p:cNvSpPr>
            <p:nvPr userDrawn="1"/>
          </p:nvSpPr>
          <p:spPr bwMode="auto">
            <a:xfrm>
              <a:off x="2500" y="4944"/>
              <a:ext cx="63" cy="599"/>
            </a:xfrm>
            <a:custGeom>
              <a:avLst/>
              <a:gdLst>
                <a:gd name="T0" fmla="*/ 49 w 101"/>
                <a:gd name="T1" fmla="*/ 0 h 969"/>
                <a:gd name="T2" fmla="*/ 0 w 101"/>
                <a:gd name="T3" fmla="*/ 51 h 969"/>
                <a:gd name="T4" fmla="*/ 0 w 101"/>
                <a:gd name="T5" fmla="*/ 918 h 969"/>
                <a:gd name="T6" fmla="*/ 51 w 101"/>
                <a:gd name="T7" fmla="*/ 969 h 969"/>
                <a:gd name="T8" fmla="*/ 101 w 101"/>
                <a:gd name="T9" fmla="*/ 918 h 969"/>
                <a:gd name="T10" fmla="*/ 101 w 101"/>
                <a:gd name="T11" fmla="*/ 51 h 969"/>
                <a:gd name="T12" fmla="*/ 49 w 101"/>
                <a:gd name="T13" fmla="*/ 0 h 9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1" h="969">
                  <a:moveTo>
                    <a:pt x="49" y="0"/>
                  </a:moveTo>
                  <a:cubicBezTo>
                    <a:pt x="22" y="0"/>
                    <a:pt x="0" y="23"/>
                    <a:pt x="0" y="51"/>
                  </a:cubicBezTo>
                  <a:cubicBezTo>
                    <a:pt x="0" y="918"/>
                    <a:pt x="0" y="918"/>
                    <a:pt x="0" y="918"/>
                  </a:cubicBezTo>
                  <a:cubicBezTo>
                    <a:pt x="0" y="947"/>
                    <a:pt x="22" y="969"/>
                    <a:pt x="51" y="969"/>
                  </a:cubicBezTo>
                  <a:cubicBezTo>
                    <a:pt x="80" y="969"/>
                    <a:pt x="101" y="947"/>
                    <a:pt x="101" y="918"/>
                  </a:cubicBezTo>
                  <a:cubicBezTo>
                    <a:pt x="101" y="51"/>
                    <a:pt x="101" y="51"/>
                    <a:pt x="101" y="51"/>
                  </a:cubicBezTo>
                  <a:cubicBezTo>
                    <a:pt x="101" y="23"/>
                    <a:pt x="78" y="0"/>
                    <a:pt x="4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9"/>
            <p:cNvSpPr>
              <a:spLocks noEditPoints="1"/>
            </p:cNvSpPr>
            <p:nvPr userDrawn="1"/>
          </p:nvSpPr>
          <p:spPr bwMode="auto">
            <a:xfrm>
              <a:off x="2626" y="4944"/>
              <a:ext cx="421" cy="604"/>
            </a:xfrm>
            <a:custGeom>
              <a:avLst/>
              <a:gdLst>
                <a:gd name="T0" fmla="*/ 633 w 684"/>
                <a:gd name="T1" fmla="*/ 0 h 977"/>
                <a:gd name="T2" fmla="*/ 583 w 684"/>
                <a:gd name="T3" fmla="*/ 51 h 977"/>
                <a:gd name="T4" fmla="*/ 583 w 684"/>
                <a:gd name="T5" fmla="*/ 415 h 977"/>
                <a:gd name="T6" fmla="*/ 324 w 684"/>
                <a:gd name="T7" fmla="*/ 271 h 977"/>
                <a:gd name="T8" fmla="*/ 0 w 684"/>
                <a:gd name="T9" fmla="*/ 623 h 977"/>
                <a:gd name="T10" fmla="*/ 0 w 684"/>
                <a:gd name="T11" fmla="*/ 626 h 977"/>
                <a:gd name="T12" fmla="*/ 324 w 684"/>
                <a:gd name="T13" fmla="*/ 977 h 977"/>
                <a:gd name="T14" fmla="*/ 583 w 684"/>
                <a:gd name="T15" fmla="*/ 826 h 977"/>
                <a:gd name="T16" fmla="*/ 583 w 684"/>
                <a:gd name="T17" fmla="*/ 918 h 977"/>
                <a:gd name="T18" fmla="*/ 634 w 684"/>
                <a:gd name="T19" fmla="*/ 969 h 977"/>
                <a:gd name="T20" fmla="*/ 684 w 684"/>
                <a:gd name="T21" fmla="*/ 918 h 977"/>
                <a:gd name="T22" fmla="*/ 684 w 684"/>
                <a:gd name="T23" fmla="*/ 51 h 977"/>
                <a:gd name="T24" fmla="*/ 633 w 684"/>
                <a:gd name="T25" fmla="*/ 0 h 977"/>
                <a:gd name="T26" fmla="*/ 587 w 684"/>
                <a:gd name="T27" fmla="*/ 625 h 977"/>
                <a:gd name="T28" fmla="*/ 342 w 684"/>
                <a:gd name="T29" fmla="*/ 887 h 977"/>
                <a:gd name="T30" fmla="*/ 104 w 684"/>
                <a:gd name="T31" fmla="*/ 625 h 977"/>
                <a:gd name="T32" fmla="*/ 104 w 684"/>
                <a:gd name="T33" fmla="*/ 622 h 977"/>
                <a:gd name="T34" fmla="*/ 342 w 684"/>
                <a:gd name="T35" fmla="*/ 361 h 977"/>
                <a:gd name="T36" fmla="*/ 587 w 684"/>
                <a:gd name="T37" fmla="*/ 622 h 977"/>
                <a:gd name="T38" fmla="*/ 587 w 684"/>
                <a:gd name="T39" fmla="*/ 625 h 9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84" h="977">
                  <a:moveTo>
                    <a:pt x="633" y="0"/>
                  </a:moveTo>
                  <a:cubicBezTo>
                    <a:pt x="604" y="0"/>
                    <a:pt x="583" y="22"/>
                    <a:pt x="583" y="51"/>
                  </a:cubicBezTo>
                  <a:cubicBezTo>
                    <a:pt x="583" y="415"/>
                    <a:pt x="583" y="415"/>
                    <a:pt x="583" y="415"/>
                  </a:cubicBezTo>
                  <a:cubicBezTo>
                    <a:pt x="531" y="339"/>
                    <a:pt x="450" y="271"/>
                    <a:pt x="324" y="271"/>
                  </a:cubicBezTo>
                  <a:cubicBezTo>
                    <a:pt x="161" y="271"/>
                    <a:pt x="0" y="402"/>
                    <a:pt x="0" y="623"/>
                  </a:cubicBezTo>
                  <a:cubicBezTo>
                    <a:pt x="0" y="626"/>
                    <a:pt x="0" y="626"/>
                    <a:pt x="0" y="626"/>
                  </a:cubicBezTo>
                  <a:cubicBezTo>
                    <a:pt x="0" y="849"/>
                    <a:pt x="161" y="977"/>
                    <a:pt x="324" y="977"/>
                  </a:cubicBezTo>
                  <a:cubicBezTo>
                    <a:pt x="448" y="977"/>
                    <a:pt x="528" y="908"/>
                    <a:pt x="583" y="826"/>
                  </a:cubicBezTo>
                  <a:cubicBezTo>
                    <a:pt x="583" y="918"/>
                    <a:pt x="583" y="918"/>
                    <a:pt x="583" y="918"/>
                  </a:cubicBezTo>
                  <a:cubicBezTo>
                    <a:pt x="583" y="947"/>
                    <a:pt x="605" y="969"/>
                    <a:pt x="634" y="969"/>
                  </a:cubicBezTo>
                  <a:cubicBezTo>
                    <a:pt x="662" y="969"/>
                    <a:pt x="684" y="947"/>
                    <a:pt x="684" y="918"/>
                  </a:cubicBezTo>
                  <a:cubicBezTo>
                    <a:pt x="684" y="51"/>
                    <a:pt x="684" y="51"/>
                    <a:pt x="684" y="51"/>
                  </a:cubicBezTo>
                  <a:cubicBezTo>
                    <a:pt x="684" y="22"/>
                    <a:pt x="662" y="0"/>
                    <a:pt x="633" y="0"/>
                  </a:cubicBezTo>
                  <a:moveTo>
                    <a:pt x="587" y="625"/>
                  </a:moveTo>
                  <a:cubicBezTo>
                    <a:pt x="587" y="780"/>
                    <a:pt x="468" y="887"/>
                    <a:pt x="342" y="887"/>
                  </a:cubicBezTo>
                  <a:cubicBezTo>
                    <a:pt x="215" y="887"/>
                    <a:pt x="104" y="784"/>
                    <a:pt x="104" y="625"/>
                  </a:cubicBezTo>
                  <a:cubicBezTo>
                    <a:pt x="104" y="622"/>
                    <a:pt x="104" y="622"/>
                    <a:pt x="104" y="622"/>
                  </a:cubicBezTo>
                  <a:cubicBezTo>
                    <a:pt x="104" y="458"/>
                    <a:pt x="211" y="361"/>
                    <a:pt x="342" y="361"/>
                  </a:cubicBezTo>
                  <a:cubicBezTo>
                    <a:pt x="468" y="361"/>
                    <a:pt x="587" y="466"/>
                    <a:pt x="587" y="622"/>
                  </a:cubicBezTo>
                  <a:lnTo>
                    <a:pt x="587" y="6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0"/>
            <p:cNvSpPr>
              <a:spLocks/>
            </p:cNvSpPr>
            <p:nvPr userDrawn="1"/>
          </p:nvSpPr>
          <p:spPr bwMode="auto">
            <a:xfrm>
              <a:off x="-16" y="5101"/>
              <a:ext cx="1087" cy="447"/>
            </a:xfrm>
            <a:custGeom>
              <a:avLst/>
              <a:gdLst>
                <a:gd name="T0" fmla="*/ 1524 w 1764"/>
                <a:gd name="T1" fmla="*/ 13 h 724"/>
                <a:gd name="T2" fmla="*/ 1311 w 1764"/>
                <a:gd name="T3" fmla="*/ 104 h 724"/>
                <a:gd name="T4" fmla="*/ 1106 w 1764"/>
                <a:gd name="T5" fmla="*/ 13 h 724"/>
                <a:gd name="T6" fmla="*/ 904 w 1764"/>
                <a:gd name="T7" fmla="*/ 104 h 724"/>
                <a:gd name="T8" fmla="*/ 725 w 1764"/>
                <a:gd name="T9" fmla="*/ 13 h 724"/>
                <a:gd name="T10" fmla="*/ 508 w 1764"/>
                <a:gd name="T11" fmla="*/ 161 h 724"/>
                <a:gd name="T12" fmla="*/ 372 w 1764"/>
                <a:gd name="T13" fmla="*/ 482 h 724"/>
                <a:gd name="T14" fmla="*/ 197 w 1764"/>
                <a:gd name="T15" fmla="*/ 70 h 724"/>
                <a:gd name="T16" fmla="*/ 70 w 1764"/>
                <a:gd name="T17" fmla="*/ 22 h 724"/>
                <a:gd name="T18" fmla="*/ 23 w 1764"/>
                <a:gd name="T19" fmla="*/ 150 h 724"/>
                <a:gd name="T20" fmla="*/ 236 w 1764"/>
                <a:gd name="T21" fmla="*/ 613 h 724"/>
                <a:gd name="T22" fmla="*/ 372 w 1764"/>
                <a:gd name="T23" fmla="*/ 724 h 724"/>
                <a:gd name="T24" fmla="*/ 507 w 1764"/>
                <a:gd name="T25" fmla="*/ 613 h 724"/>
                <a:gd name="T26" fmla="*/ 695 w 1764"/>
                <a:gd name="T27" fmla="*/ 204 h 724"/>
                <a:gd name="T28" fmla="*/ 722 w 1764"/>
                <a:gd name="T29" fmla="*/ 187 h 724"/>
                <a:gd name="T30" fmla="*/ 751 w 1764"/>
                <a:gd name="T31" fmla="*/ 217 h 724"/>
                <a:gd name="T32" fmla="*/ 751 w 1764"/>
                <a:gd name="T33" fmla="*/ 613 h 724"/>
                <a:gd name="T34" fmla="*/ 850 w 1764"/>
                <a:gd name="T35" fmla="*/ 724 h 724"/>
                <a:gd name="T36" fmla="*/ 951 w 1764"/>
                <a:gd name="T37" fmla="*/ 613 h 724"/>
                <a:gd name="T38" fmla="*/ 951 w 1764"/>
                <a:gd name="T39" fmla="*/ 289 h 724"/>
                <a:gd name="T40" fmla="*/ 1056 w 1764"/>
                <a:gd name="T41" fmla="*/ 186 h 724"/>
                <a:gd name="T42" fmla="*/ 1158 w 1764"/>
                <a:gd name="T43" fmla="*/ 289 h 724"/>
                <a:gd name="T44" fmla="*/ 1158 w 1764"/>
                <a:gd name="T45" fmla="*/ 613 h 724"/>
                <a:gd name="T46" fmla="*/ 1257 w 1764"/>
                <a:gd name="T47" fmla="*/ 724 h 724"/>
                <a:gd name="T48" fmla="*/ 1358 w 1764"/>
                <a:gd name="T49" fmla="*/ 613 h 724"/>
                <a:gd name="T50" fmla="*/ 1358 w 1764"/>
                <a:gd name="T51" fmla="*/ 289 h 724"/>
                <a:gd name="T52" fmla="*/ 1463 w 1764"/>
                <a:gd name="T53" fmla="*/ 186 h 724"/>
                <a:gd name="T54" fmla="*/ 1565 w 1764"/>
                <a:gd name="T55" fmla="*/ 289 h 724"/>
                <a:gd name="T56" fmla="*/ 1565 w 1764"/>
                <a:gd name="T57" fmla="*/ 613 h 724"/>
                <a:gd name="T58" fmla="*/ 1664 w 1764"/>
                <a:gd name="T59" fmla="*/ 724 h 724"/>
                <a:gd name="T60" fmla="*/ 1764 w 1764"/>
                <a:gd name="T61" fmla="*/ 613 h 724"/>
                <a:gd name="T62" fmla="*/ 1764 w 1764"/>
                <a:gd name="T63" fmla="*/ 244 h 724"/>
                <a:gd name="T64" fmla="*/ 1524 w 1764"/>
                <a:gd name="T65" fmla="*/ 13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764" h="724">
                  <a:moveTo>
                    <a:pt x="1524" y="13"/>
                  </a:moveTo>
                  <a:cubicBezTo>
                    <a:pt x="1393" y="13"/>
                    <a:pt x="1311" y="104"/>
                    <a:pt x="1311" y="104"/>
                  </a:cubicBezTo>
                  <a:cubicBezTo>
                    <a:pt x="1267" y="47"/>
                    <a:pt x="1207" y="13"/>
                    <a:pt x="1106" y="13"/>
                  </a:cubicBezTo>
                  <a:cubicBezTo>
                    <a:pt x="998" y="13"/>
                    <a:pt x="904" y="104"/>
                    <a:pt x="904" y="104"/>
                  </a:cubicBezTo>
                  <a:cubicBezTo>
                    <a:pt x="861" y="47"/>
                    <a:pt x="786" y="13"/>
                    <a:pt x="725" y="13"/>
                  </a:cubicBezTo>
                  <a:cubicBezTo>
                    <a:pt x="630" y="13"/>
                    <a:pt x="554" y="55"/>
                    <a:pt x="508" y="161"/>
                  </a:cubicBezTo>
                  <a:cubicBezTo>
                    <a:pt x="372" y="482"/>
                    <a:pt x="372" y="482"/>
                    <a:pt x="372" y="482"/>
                  </a:cubicBezTo>
                  <a:cubicBezTo>
                    <a:pt x="197" y="70"/>
                    <a:pt x="197" y="70"/>
                    <a:pt x="197" y="70"/>
                  </a:cubicBezTo>
                  <a:cubicBezTo>
                    <a:pt x="175" y="22"/>
                    <a:pt x="121" y="0"/>
                    <a:pt x="70" y="22"/>
                  </a:cubicBezTo>
                  <a:cubicBezTo>
                    <a:pt x="19" y="45"/>
                    <a:pt x="0" y="101"/>
                    <a:pt x="23" y="150"/>
                  </a:cubicBezTo>
                  <a:cubicBezTo>
                    <a:pt x="236" y="613"/>
                    <a:pt x="236" y="613"/>
                    <a:pt x="236" y="613"/>
                  </a:cubicBezTo>
                  <a:cubicBezTo>
                    <a:pt x="270" y="686"/>
                    <a:pt x="305" y="724"/>
                    <a:pt x="372" y="724"/>
                  </a:cubicBezTo>
                  <a:cubicBezTo>
                    <a:pt x="443" y="724"/>
                    <a:pt x="474" y="683"/>
                    <a:pt x="507" y="613"/>
                  </a:cubicBezTo>
                  <a:cubicBezTo>
                    <a:pt x="507" y="613"/>
                    <a:pt x="693" y="208"/>
                    <a:pt x="695" y="204"/>
                  </a:cubicBezTo>
                  <a:cubicBezTo>
                    <a:pt x="697" y="200"/>
                    <a:pt x="703" y="186"/>
                    <a:pt x="722" y="187"/>
                  </a:cubicBezTo>
                  <a:cubicBezTo>
                    <a:pt x="738" y="187"/>
                    <a:pt x="751" y="199"/>
                    <a:pt x="751" y="217"/>
                  </a:cubicBezTo>
                  <a:cubicBezTo>
                    <a:pt x="751" y="613"/>
                    <a:pt x="751" y="613"/>
                    <a:pt x="751" y="613"/>
                  </a:cubicBezTo>
                  <a:cubicBezTo>
                    <a:pt x="751" y="674"/>
                    <a:pt x="785" y="724"/>
                    <a:pt x="850" y="724"/>
                  </a:cubicBezTo>
                  <a:cubicBezTo>
                    <a:pt x="915" y="724"/>
                    <a:pt x="951" y="674"/>
                    <a:pt x="951" y="613"/>
                  </a:cubicBezTo>
                  <a:cubicBezTo>
                    <a:pt x="951" y="289"/>
                    <a:pt x="951" y="289"/>
                    <a:pt x="951" y="289"/>
                  </a:cubicBezTo>
                  <a:cubicBezTo>
                    <a:pt x="951" y="226"/>
                    <a:pt x="995" y="186"/>
                    <a:pt x="1056" y="186"/>
                  </a:cubicBezTo>
                  <a:cubicBezTo>
                    <a:pt x="1118" y="186"/>
                    <a:pt x="1158" y="228"/>
                    <a:pt x="1158" y="289"/>
                  </a:cubicBezTo>
                  <a:cubicBezTo>
                    <a:pt x="1158" y="613"/>
                    <a:pt x="1158" y="613"/>
                    <a:pt x="1158" y="613"/>
                  </a:cubicBezTo>
                  <a:cubicBezTo>
                    <a:pt x="1158" y="674"/>
                    <a:pt x="1192" y="724"/>
                    <a:pt x="1257" y="724"/>
                  </a:cubicBezTo>
                  <a:cubicBezTo>
                    <a:pt x="1322" y="724"/>
                    <a:pt x="1358" y="674"/>
                    <a:pt x="1358" y="613"/>
                  </a:cubicBezTo>
                  <a:cubicBezTo>
                    <a:pt x="1358" y="289"/>
                    <a:pt x="1358" y="289"/>
                    <a:pt x="1358" y="289"/>
                  </a:cubicBezTo>
                  <a:cubicBezTo>
                    <a:pt x="1358" y="226"/>
                    <a:pt x="1402" y="186"/>
                    <a:pt x="1463" y="186"/>
                  </a:cubicBezTo>
                  <a:cubicBezTo>
                    <a:pt x="1524" y="186"/>
                    <a:pt x="1565" y="228"/>
                    <a:pt x="1565" y="289"/>
                  </a:cubicBezTo>
                  <a:cubicBezTo>
                    <a:pt x="1565" y="613"/>
                    <a:pt x="1565" y="613"/>
                    <a:pt x="1565" y="613"/>
                  </a:cubicBezTo>
                  <a:cubicBezTo>
                    <a:pt x="1565" y="674"/>
                    <a:pt x="1599" y="724"/>
                    <a:pt x="1664" y="724"/>
                  </a:cubicBezTo>
                  <a:cubicBezTo>
                    <a:pt x="1729" y="724"/>
                    <a:pt x="1764" y="674"/>
                    <a:pt x="1764" y="613"/>
                  </a:cubicBezTo>
                  <a:cubicBezTo>
                    <a:pt x="1764" y="244"/>
                    <a:pt x="1764" y="244"/>
                    <a:pt x="1764" y="244"/>
                  </a:cubicBezTo>
                  <a:cubicBezTo>
                    <a:pt x="1764" y="108"/>
                    <a:pt x="1655" y="13"/>
                    <a:pt x="1524" y="1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1"/>
            <p:cNvSpPr>
              <a:spLocks noEditPoints="1"/>
            </p:cNvSpPr>
            <p:nvPr userDrawn="1"/>
          </p:nvSpPr>
          <p:spPr bwMode="auto">
            <a:xfrm>
              <a:off x="3104" y="4944"/>
              <a:ext cx="103" cy="103"/>
            </a:xfrm>
            <a:custGeom>
              <a:avLst/>
              <a:gdLst>
                <a:gd name="T0" fmla="*/ 0 w 167"/>
                <a:gd name="T1" fmla="*/ 84 h 167"/>
                <a:gd name="T2" fmla="*/ 0 w 167"/>
                <a:gd name="T3" fmla="*/ 83 h 167"/>
                <a:gd name="T4" fmla="*/ 84 w 167"/>
                <a:gd name="T5" fmla="*/ 0 h 167"/>
                <a:gd name="T6" fmla="*/ 167 w 167"/>
                <a:gd name="T7" fmla="*/ 83 h 167"/>
                <a:gd name="T8" fmla="*/ 167 w 167"/>
                <a:gd name="T9" fmla="*/ 83 h 167"/>
                <a:gd name="T10" fmla="*/ 84 w 167"/>
                <a:gd name="T11" fmla="*/ 167 h 167"/>
                <a:gd name="T12" fmla="*/ 0 w 167"/>
                <a:gd name="T13" fmla="*/ 84 h 167"/>
                <a:gd name="T14" fmla="*/ 151 w 167"/>
                <a:gd name="T15" fmla="*/ 83 h 167"/>
                <a:gd name="T16" fmla="*/ 151 w 167"/>
                <a:gd name="T17" fmla="*/ 83 h 167"/>
                <a:gd name="T18" fmla="*/ 84 w 167"/>
                <a:gd name="T19" fmla="*/ 15 h 167"/>
                <a:gd name="T20" fmla="*/ 16 w 167"/>
                <a:gd name="T21" fmla="*/ 83 h 167"/>
                <a:gd name="T22" fmla="*/ 16 w 167"/>
                <a:gd name="T23" fmla="*/ 84 h 167"/>
                <a:gd name="T24" fmla="*/ 84 w 167"/>
                <a:gd name="T25" fmla="*/ 152 h 167"/>
                <a:gd name="T26" fmla="*/ 151 w 167"/>
                <a:gd name="T27" fmla="*/ 83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7" h="167">
                  <a:moveTo>
                    <a:pt x="0" y="84"/>
                  </a:moveTo>
                  <a:cubicBezTo>
                    <a:pt x="0" y="83"/>
                    <a:pt x="0" y="83"/>
                    <a:pt x="0" y="83"/>
                  </a:cubicBezTo>
                  <a:cubicBezTo>
                    <a:pt x="0" y="38"/>
                    <a:pt x="37" y="0"/>
                    <a:pt x="84" y="0"/>
                  </a:cubicBezTo>
                  <a:cubicBezTo>
                    <a:pt x="131" y="0"/>
                    <a:pt x="167" y="38"/>
                    <a:pt x="167" y="83"/>
                  </a:cubicBezTo>
                  <a:cubicBezTo>
                    <a:pt x="167" y="83"/>
                    <a:pt x="167" y="83"/>
                    <a:pt x="167" y="83"/>
                  </a:cubicBezTo>
                  <a:cubicBezTo>
                    <a:pt x="167" y="129"/>
                    <a:pt x="130" y="167"/>
                    <a:pt x="84" y="167"/>
                  </a:cubicBezTo>
                  <a:cubicBezTo>
                    <a:pt x="36" y="167"/>
                    <a:pt x="0" y="130"/>
                    <a:pt x="0" y="84"/>
                  </a:cubicBezTo>
                  <a:moveTo>
                    <a:pt x="151" y="83"/>
                  </a:moveTo>
                  <a:cubicBezTo>
                    <a:pt x="151" y="83"/>
                    <a:pt x="151" y="83"/>
                    <a:pt x="151" y="83"/>
                  </a:cubicBezTo>
                  <a:cubicBezTo>
                    <a:pt x="151" y="46"/>
                    <a:pt x="122" y="15"/>
                    <a:pt x="84" y="15"/>
                  </a:cubicBezTo>
                  <a:cubicBezTo>
                    <a:pt x="45" y="15"/>
                    <a:pt x="16" y="46"/>
                    <a:pt x="16" y="83"/>
                  </a:cubicBezTo>
                  <a:cubicBezTo>
                    <a:pt x="16" y="84"/>
                    <a:pt x="16" y="84"/>
                    <a:pt x="16" y="84"/>
                  </a:cubicBezTo>
                  <a:cubicBezTo>
                    <a:pt x="16" y="121"/>
                    <a:pt x="45" y="152"/>
                    <a:pt x="84" y="152"/>
                  </a:cubicBezTo>
                  <a:cubicBezTo>
                    <a:pt x="122" y="152"/>
                    <a:pt x="151" y="121"/>
                    <a:pt x="151" y="8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2"/>
            <p:cNvSpPr>
              <a:spLocks noEditPoints="1"/>
            </p:cNvSpPr>
            <p:nvPr userDrawn="1"/>
          </p:nvSpPr>
          <p:spPr bwMode="auto">
            <a:xfrm>
              <a:off x="3136" y="4970"/>
              <a:ext cx="42" cy="50"/>
            </a:xfrm>
            <a:custGeom>
              <a:avLst/>
              <a:gdLst>
                <a:gd name="T0" fmla="*/ 0 w 67"/>
                <a:gd name="T1" fmla="*/ 9 h 81"/>
                <a:gd name="T2" fmla="*/ 9 w 67"/>
                <a:gd name="T3" fmla="*/ 0 h 81"/>
                <a:gd name="T4" fmla="*/ 36 w 67"/>
                <a:gd name="T5" fmla="*/ 0 h 81"/>
                <a:gd name="T6" fmla="*/ 60 w 67"/>
                <a:gd name="T7" fmla="*/ 8 h 81"/>
                <a:gd name="T8" fmla="*/ 67 w 67"/>
                <a:gd name="T9" fmla="*/ 26 h 81"/>
                <a:gd name="T10" fmla="*/ 67 w 67"/>
                <a:gd name="T11" fmla="*/ 27 h 81"/>
                <a:gd name="T12" fmla="*/ 51 w 67"/>
                <a:gd name="T13" fmla="*/ 51 h 81"/>
                <a:gd name="T14" fmla="*/ 63 w 67"/>
                <a:gd name="T15" fmla="*/ 66 h 81"/>
                <a:gd name="T16" fmla="*/ 66 w 67"/>
                <a:gd name="T17" fmla="*/ 73 h 81"/>
                <a:gd name="T18" fmla="*/ 58 w 67"/>
                <a:gd name="T19" fmla="*/ 81 h 81"/>
                <a:gd name="T20" fmla="*/ 49 w 67"/>
                <a:gd name="T21" fmla="*/ 76 h 81"/>
                <a:gd name="T22" fmla="*/ 32 w 67"/>
                <a:gd name="T23" fmla="*/ 55 h 81"/>
                <a:gd name="T24" fmla="*/ 17 w 67"/>
                <a:gd name="T25" fmla="*/ 55 h 81"/>
                <a:gd name="T26" fmla="*/ 17 w 67"/>
                <a:gd name="T27" fmla="*/ 72 h 81"/>
                <a:gd name="T28" fmla="*/ 9 w 67"/>
                <a:gd name="T29" fmla="*/ 81 h 81"/>
                <a:gd name="T30" fmla="*/ 0 w 67"/>
                <a:gd name="T31" fmla="*/ 72 h 81"/>
                <a:gd name="T32" fmla="*/ 0 w 67"/>
                <a:gd name="T33" fmla="*/ 9 h 81"/>
                <a:gd name="T34" fmla="*/ 35 w 67"/>
                <a:gd name="T35" fmla="*/ 39 h 81"/>
                <a:gd name="T36" fmla="*/ 49 w 67"/>
                <a:gd name="T37" fmla="*/ 27 h 81"/>
                <a:gd name="T38" fmla="*/ 49 w 67"/>
                <a:gd name="T39" fmla="*/ 27 h 81"/>
                <a:gd name="T40" fmla="*/ 35 w 67"/>
                <a:gd name="T41" fmla="*/ 16 h 81"/>
                <a:gd name="T42" fmla="*/ 17 w 67"/>
                <a:gd name="T43" fmla="*/ 16 h 81"/>
                <a:gd name="T44" fmla="*/ 17 w 67"/>
                <a:gd name="T45" fmla="*/ 39 h 81"/>
                <a:gd name="T46" fmla="*/ 35 w 67"/>
                <a:gd name="T47" fmla="*/ 39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7" h="81">
                  <a:moveTo>
                    <a:pt x="0" y="9"/>
                  </a:moveTo>
                  <a:cubicBezTo>
                    <a:pt x="0" y="4"/>
                    <a:pt x="4" y="0"/>
                    <a:pt x="9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47" y="0"/>
                    <a:pt x="55" y="3"/>
                    <a:pt x="60" y="8"/>
                  </a:cubicBezTo>
                  <a:cubicBezTo>
                    <a:pt x="65" y="12"/>
                    <a:pt x="67" y="19"/>
                    <a:pt x="67" y="26"/>
                  </a:cubicBezTo>
                  <a:cubicBezTo>
                    <a:pt x="67" y="27"/>
                    <a:pt x="67" y="27"/>
                    <a:pt x="67" y="27"/>
                  </a:cubicBezTo>
                  <a:cubicBezTo>
                    <a:pt x="67" y="39"/>
                    <a:pt x="61" y="47"/>
                    <a:pt x="51" y="51"/>
                  </a:cubicBezTo>
                  <a:cubicBezTo>
                    <a:pt x="63" y="66"/>
                    <a:pt x="63" y="66"/>
                    <a:pt x="63" y="66"/>
                  </a:cubicBezTo>
                  <a:cubicBezTo>
                    <a:pt x="65" y="68"/>
                    <a:pt x="66" y="70"/>
                    <a:pt x="66" y="73"/>
                  </a:cubicBezTo>
                  <a:cubicBezTo>
                    <a:pt x="66" y="78"/>
                    <a:pt x="62" y="81"/>
                    <a:pt x="58" y="81"/>
                  </a:cubicBezTo>
                  <a:cubicBezTo>
                    <a:pt x="54" y="81"/>
                    <a:pt x="51" y="79"/>
                    <a:pt x="49" y="76"/>
                  </a:cubicBezTo>
                  <a:cubicBezTo>
                    <a:pt x="32" y="55"/>
                    <a:pt x="32" y="55"/>
                    <a:pt x="32" y="55"/>
                  </a:cubicBezTo>
                  <a:cubicBezTo>
                    <a:pt x="17" y="55"/>
                    <a:pt x="17" y="55"/>
                    <a:pt x="17" y="55"/>
                  </a:cubicBezTo>
                  <a:cubicBezTo>
                    <a:pt x="17" y="72"/>
                    <a:pt x="17" y="72"/>
                    <a:pt x="17" y="72"/>
                  </a:cubicBezTo>
                  <a:cubicBezTo>
                    <a:pt x="17" y="77"/>
                    <a:pt x="14" y="81"/>
                    <a:pt x="9" y="81"/>
                  </a:cubicBezTo>
                  <a:cubicBezTo>
                    <a:pt x="4" y="81"/>
                    <a:pt x="0" y="77"/>
                    <a:pt x="0" y="72"/>
                  </a:cubicBezTo>
                  <a:lnTo>
                    <a:pt x="0" y="9"/>
                  </a:lnTo>
                  <a:close/>
                  <a:moveTo>
                    <a:pt x="35" y="39"/>
                  </a:moveTo>
                  <a:cubicBezTo>
                    <a:pt x="44" y="39"/>
                    <a:pt x="49" y="34"/>
                    <a:pt x="49" y="27"/>
                  </a:cubicBezTo>
                  <a:cubicBezTo>
                    <a:pt x="49" y="27"/>
                    <a:pt x="49" y="27"/>
                    <a:pt x="49" y="27"/>
                  </a:cubicBezTo>
                  <a:cubicBezTo>
                    <a:pt x="49" y="20"/>
                    <a:pt x="44" y="16"/>
                    <a:pt x="35" y="16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7" y="39"/>
                    <a:pt x="17" y="39"/>
                    <a:pt x="17" y="39"/>
                  </a:cubicBezTo>
                  <a:lnTo>
                    <a:pt x="35" y="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59348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 Metric 1">
    <p:bg bwMode="ltGray">
      <p:bgPr>
        <a:solidFill>
          <a:schemeClr val="bg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ltGray">
          <a:xfrm>
            <a:off x="6490762" y="0"/>
            <a:ext cx="5698063" cy="6858000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322412" y="685800"/>
            <a:ext cx="4387977" cy="1676400"/>
          </a:xfrm>
        </p:spPr>
        <p:txBody>
          <a:bodyPr anchor="b"/>
          <a:lstStyle>
            <a:lvl1pPr marL="3175" indent="0">
              <a:spcBef>
                <a:spcPts val="0"/>
              </a:spcBef>
              <a:buNone/>
              <a:defRPr sz="11000">
                <a:solidFill>
                  <a:schemeClr val="accent3"/>
                </a:solidFill>
              </a:defRPr>
            </a:lvl1pPr>
            <a:lvl2pPr marL="3175" indent="0">
              <a:spcBef>
                <a:spcPts val="0"/>
              </a:spcBef>
              <a:buNone/>
              <a:defRPr sz="11000">
                <a:solidFill>
                  <a:schemeClr val="accent3"/>
                </a:solidFill>
              </a:defRPr>
            </a:lvl2pPr>
            <a:lvl3pPr marL="3175" indent="0">
              <a:spcBef>
                <a:spcPts val="0"/>
              </a:spcBef>
              <a:buNone/>
              <a:defRPr sz="11000">
                <a:solidFill>
                  <a:schemeClr val="accent3"/>
                </a:solidFill>
              </a:defRPr>
            </a:lvl3pPr>
            <a:lvl4pPr marL="3175" indent="0">
              <a:spcBef>
                <a:spcPts val="0"/>
              </a:spcBef>
              <a:buNone/>
              <a:defRPr sz="11000">
                <a:solidFill>
                  <a:schemeClr val="accent3"/>
                </a:solidFill>
              </a:defRPr>
            </a:lvl4pPr>
            <a:lvl5pPr marL="3175" indent="0">
              <a:spcBef>
                <a:spcPts val="0"/>
              </a:spcBef>
              <a:buNone/>
              <a:defRPr sz="11000">
                <a:solidFill>
                  <a:schemeClr val="accent3"/>
                </a:solidFill>
              </a:defRPr>
            </a:lvl5pPr>
            <a:lvl6pPr marL="3175" indent="0">
              <a:spcBef>
                <a:spcPts val="0"/>
              </a:spcBef>
              <a:buNone/>
              <a:defRPr sz="11000">
                <a:solidFill>
                  <a:schemeClr val="accent3"/>
                </a:solidFill>
              </a:defRPr>
            </a:lvl6pPr>
            <a:lvl7pPr marL="3175" indent="0">
              <a:spcBef>
                <a:spcPts val="0"/>
              </a:spcBef>
              <a:buNone/>
              <a:defRPr sz="11000">
                <a:solidFill>
                  <a:schemeClr val="accent3"/>
                </a:solidFill>
              </a:defRPr>
            </a:lvl7pPr>
            <a:lvl8pPr marL="3175" indent="0">
              <a:spcBef>
                <a:spcPts val="0"/>
              </a:spcBef>
              <a:buNone/>
              <a:defRPr sz="11000">
                <a:solidFill>
                  <a:schemeClr val="accent3"/>
                </a:solidFill>
              </a:defRPr>
            </a:lvl8pPr>
            <a:lvl9pPr marL="3175" indent="0">
              <a:spcBef>
                <a:spcPts val="0"/>
              </a:spcBef>
              <a:buNone/>
              <a:defRPr sz="11000">
                <a:solidFill>
                  <a:schemeClr val="accent3"/>
                </a:solidFill>
              </a:defRPr>
            </a:lvl9pPr>
          </a:lstStyle>
          <a:p>
            <a:pPr lvl="0"/>
            <a:r>
              <a:rPr lang="en-US"/>
              <a:t>XX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1322412" y="2362200"/>
            <a:ext cx="4387977" cy="1066800"/>
          </a:xfrm>
        </p:spPr>
        <p:txBody>
          <a:bodyPr/>
          <a:lstStyle>
            <a:lvl1pPr marL="3175" indent="0">
              <a:spcBef>
                <a:spcPts val="0"/>
              </a:spcBef>
              <a:buNone/>
              <a:defRPr sz="2400" cap="none" baseline="0">
                <a:solidFill>
                  <a:schemeClr val="accent3"/>
                </a:solidFill>
              </a:defRPr>
            </a:lvl1pPr>
            <a:lvl2pPr marL="3175" indent="0">
              <a:spcBef>
                <a:spcPts val="0"/>
              </a:spcBef>
              <a:buNone/>
              <a:defRPr sz="2000" cap="all" baseline="0">
                <a:solidFill>
                  <a:schemeClr val="accent3"/>
                </a:solidFill>
              </a:defRPr>
            </a:lvl2pPr>
            <a:lvl3pPr marL="3175" indent="0">
              <a:spcBef>
                <a:spcPts val="0"/>
              </a:spcBef>
              <a:buNone/>
              <a:defRPr sz="2000" cap="all" baseline="0">
                <a:solidFill>
                  <a:schemeClr val="accent3"/>
                </a:solidFill>
              </a:defRPr>
            </a:lvl3pPr>
            <a:lvl4pPr marL="3175" indent="0">
              <a:spcBef>
                <a:spcPts val="0"/>
              </a:spcBef>
              <a:buNone/>
              <a:defRPr sz="2000" cap="all" baseline="0">
                <a:solidFill>
                  <a:schemeClr val="accent3"/>
                </a:solidFill>
              </a:defRPr>
            </a:lvl4pPr>
            <a:lvl5pPr marL="3175" indent="0">
              <a:spcBef>
                <a:spcPts val="0"/>
              </a:spcBef>
              <a:buNone/>
              <a:defRPr sz="2000" cap="all" baseline="0">
                <a:solidFill>
                  <a:schemeClr val="accent3"/>
                </a:solidFill>
              </a:defRPr>
            </a:lvl5pPr>
            <a:lvl6pPr marL="3175" indent="0">
              <a:spcBef>
                <a:spcPts val="0"/>
              </a:spcBef>
              <a:buNone/>
              <a:defRPr sz="2000" cap="all" baseline="0">
                <a:solidFill>
                  <a:schemeClr val="accent3"/>
                </a:solidFill>
              </a:defRPr>
            </a:lvl6pPr>
            <a:lvl7pPr marL="3175" indent="0">
              <a:spcBef>
                <a:spcPts val="0"/>
              </a:spcBef>
              <a:buNone/>
              <a:defRPr sz="2000" cap="all" baseline="0">
                <a:solidFill>
                  <a:schemeClr val="accent3"/>
                </a:solidFill>
              </a:defRPr>
            </a:lvl7pPr>
            <a:lvl8pPr marL="3175" indent="0">
              <a:spcBef>
                <a:spcPts val="0"/>
              </a:spcBef>
              <a:buNone/>
              <a:defRPr sz="2000" cap="all" baseline="0">
                <a:solidFill>
                  <a:schemeClr val="accent3"/>
                </a:solidFill>
              </a:defRPr>
            </a:lvl8pPr>
            <a:lvl9pPr marL="3175" indent="0">
              <a:spcBef>
                <a:spcPts val="0"/>
              </a:spcBef>
              <a:buNone/>
              <a:defRPr sz="2000" cap="all" baseline="0">
                <a:solidFill>
                  <a:schemeClr val="accent3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13" name="Group 4"/>
          <p:cNvGrpSpPr>
            <a:grpSpLocks noChangeAspect="1"/>
          </p:cNvGrpSpPr>
          <p:nvPr userDrawn="1"/>
        </p:nvGrpSpPr>
        <p:grpSpPr bwMode="auto">
          <a:xfrm>
            <a:off x="615496" y="6376991"/>
            <a:ext cx="1293867" cy="242475"/>
            <a:chOff x="-16" y="4944"/>
            <a:chExt cx="3223" cy="604"/>
          </a:xfrm>
          <a:solidFill>
            <a:schemeClr val="tx1"/>
          </a:solidFill>
        </p:grpSpPr>
        <p:sp>
          <p:nvSpPr>
            <p:cNvPr id="15" name="Freeform 5"/>
            <p:cNvSpPr>
              <a:spLocks/>
            </p:cNvSpPr>
            <p:nvPr userDrawn="1"/>
          </p:nvSpPr>
          <p:spPr bwMode="auto">
            <a:xfrm>
              <a:off x="1098" y="5116"/>
              <a:ext cx="612" cy="429"/>
            </a:xfrm>
            <a:custGeom>
              <a:avLst/>
              <a:gdLst>
                <a:gd name="T0" fmla="*/ 943 w 993"/>
                <a:gd name="T1" fmla="*/ 0 h 694"/>
                <a:gd name="T2" fmla="*/ 894 w 993"/>
                <a:gd name="T3" fmla="*/ 39 h 694"/>
                <a:gd name="T4" fmla="*/ 721 w 993"/>
                <a:gd name="T5" fmla="*/ 550 h 694"/>
                <a:gd name="T6" fmla="*/ 551 w 993"/>
                <a:gd name="T7" fmla="*/ 40 h 694"/>
                <a:gd name="T8" fmla="*/ 499 w 993"/>
                <a:gd name="T9" fmla="*/ 0 h 694"/>
                <a:gd name="T10" fmla="*/ 494 w 993"/>
                <a:gd name="T11" fmla="*/ 0 h 694"/>
                <a:gd name="T12" fmla="*/ 444 w 993"/>
                <a:gd name="T13" fmla="*/ 40 h 694"/>
                <a:gd name="T14" fmla="*/ 272 w 993"/>
                <a:gd name="T15" fmla="*/ 550 h 694"/>
                <a:gd name="T16" fmla="*/ 102 w 993"/>
                <a:gd name="T17" fmla="*/ 42 h 694"/>
                <a:gd name="T18" fmla="*/ 51 w 993"/>
                <a:gd name="T19" fmla="*/ 0 h 694"/>
                <a:gd name="T20" fmla="*/ 0 w 993"/>
                <a:gd name="T21" fmla="*/ 48 h 694"/>
                <a:gd name="T22" fmla="*/ 6 w 993"/>
                <a:gd name="T23" fmla="*/ 76 h 694"/>
                <a:gd name="T24" fmla="*/ 212 w 993"/>
                <a:gd name="T25" fmla="*/ 648 h 694"/>
                <a:gd name="T26" fmla="*/ 268 w 993"/>
                <a:gd name="T27" fmla="*/ 694 h 694"/>
                <a:gd name="T28" fmla="*/ 271 w 993"/>
                <a:gd name="T29" fmla="*/ 694 h 694"/>
                <a:gd name="T30" fmla="*/ 326 w 993"/>
                <a:gd name="T31" fmla="*/ 648 h 694"/>
                <a:gd name="T32" fmla="*/ 496 w 993"/>
                <a:gd name="T33" fmla="*/ 154 h 694"/>
                <a:gd name="T34" fmla="*/ 665 w 993"/>
                <a:gd name="T35" fmla="*/ 648 h 694"/>
                <a:gd name="T36" fmla="*/ 720 w 993"/>
                <a:gd name="T37" fmla="*/ 694 h 694"/>
                <a:gd name="T38" fmla="*/ 724 w 993"/>
                <a:gd name="T39" fmla="*/ 694 h 694"/>
                <a:gd name="T40" fmla="*/ 779 w 993"/>
                <a:gd name="T41" fmla="*/ 648 h 694"/>
                <a:gd name="T42" fmla="*/ 986 w 993"/>
                <a:gd name="T43" fmla="*/ 74 h 694"/>
                <a:gd name="T44" fmla="*/ 993 w 993"/>
                <a:gd name="T45" fmla="*/ 47 h 694"/>
                <a:gd name="T46" fmla="*/ 943 w 993"/>
                <a:gd name="T47" fmla="*/ 0 h 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93" h="694">
                  <a:moveTo>
                    <a:pt x="943" y="0"/>
                  </a:moveTo>
                  <a:cubicBezTo>
                    <a:pt x="915" y="0"/>
                    <a:pt x="901" y="18"/>
                    <a:pt x="894" y="39"/>
                  </a:cubicBezTo>
                  <a:cubicBezTo>
                    <a:pt x="721" y="550"/>
                    <a:pt x="721" y="550"/>
                    <a:pt x="721" y="550"/>
                  </a:cubicBezTo>
                  <a:cubicBezTo>
                    <a:pt x="551" y="40"/>
                    <a:pt x="551" y="40"/>
                    <a:pt x="551" y="40"/>
                  </a:cubicBezTo>
                  <a:cubicBezTo>
                    <a:pt x="543" y="17"/>
                    <a:pt x="526" y="0"/>
                    <a:pt x="499" y="0"/>
                  </a:cubicBezTo>
                  <a:cubicBezTo>
                    <a:pt x="494" y="0"/>
                    <a:pt x="494" y="0"/>
                    <a:pt x="494" y="0"/>
                  </a:cubicBezTo>
                  <a:cubicBezTo>
                    <a:pt x="467" y="0"/>
                    <a:pt x="452" y="17"/>
                    <a:pt x="444" y="40"/>
                  </a:cubicBezTo>
                  <a:cubicBezTo>
                    <a:pt x="272" y="550"/>
                    <a:pt x="272" y="550"/>
                    <a:pt x="272" y="550"/>
                  </a:cubicBezTo>
                  <a:cubicBezTo>
                    <a:pt x="102" y="42"/>
                    <a:pt x="102" y="42"/>
                    <a:pt x="102" y="42"/>
                  </a:cubicBezTo>
                  <a:cubicBezTo>
                    <a:pt x="94" y="17"/>
                    <a:pt x="77" y="0"/>
                    <a:pt x="51" y="0"/>
                  </a:cubicBezTo>
                  <a:cubicBezTo>
                    <a:pt x="21" y="0"/>
                    <a:pt x="0" y="23"/>
                    <a:pt x="0" y="48"/>
                  </a:cubicBezTo>
                  <a:cubicBezTo>
                    <a:pt x="0" y="57"/>
                    <a:pt x="4" y="68"/>
                    <a:pt x="6" y="76"/>
                  </a:cubicBezTo>
                  <a:cubicBezTo>
                    <a:pt x="212" y="648"/>
                    <a:pt x="212" y="648"/>
                    <a:pt x="212" y="648"/>
                  </a:cubicBezTo>
                  <a:cubicBezTo>
                    <a:pt x="222" y="678"/>
                    <a:pt x="243" y="694"/>
                    <a:pt x="268" y="694"/>
                  </a:cubicBezTo>
                  <a:cubicBezTo>
                    <a:pt x="271" y="694"/>
                    <a:pt x="271" y="694"/>
                    <a:pt x="271" y="694"/>
                  </a:cubicBezTo>
                  <a:cubicBezTo>
                    <a:pt x="297" y="694"/>
                    <a:pt x="317" y="678"/>
                    <a:pt x="326" y="648"/>
                  </a:cubicBezTo>
                  <a:cubicBezTo>
                    <a:pt x="496" y="154"/>
                    <a:pt x="496" y="154"/>
                    <a:pt x="496" y="154"/>
                  </a:cubicBezTo>
                  <a:cubicBezTo>
                    <a:pt x="665" y="648"/>
                    <a:pt x="665" y="648"/>
                    <a:pt x="665" y="648"/>
                  </a:cubicBezTo>
                  <a:cubicBezTo>
                    <a:pt x="674" y="678"/>
                    <a:pt x="694" y="694"/>
                    <a:pt x="720" y="694"/>
                  </a:cubicBezTo>
                  <a:cubicBezTo>
                    <a:pt x="724" y="694"/>
                    <a:pt x="724" y="694"/>
                    <a:pt x="724" y="694"/>
                  </a:cubicBezTo>
                  <a:cubicBezTo>
                    <a:pt x="748" y="694"/>
                    <a:pt x="769" y="678"/>
                    <a:pt x="779" y="648"/>
                  </a:cubicBezTo>
                  <a:cubicBezTo>
                    <a:pt x="986" y="74"/>
                    <a:pt x="986" y="74"/>
                    <a:pt x="986" y="74"/>
                  </a:cubicBezTo>
                  <a:cubicBezTo>
                    <a:pt x="989" y="67"/>
                    <a:pt x="993" y="56"/>
                    <a:pt x="993" y="47"/>
                  </a:cubicBezTo>
                  <a:cubicBezTo>
                    <a:pt x="993" y="22"/>
                    <a:pt x="972" y="0"/>
                    <a:pt x="94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6"/>
            <p:cNvSpPr>
              <a:spLocks noEditPoints="1"/>
            </p:cNvSpPr>
            <p:nvPr userDrawn="1"/>
          </p:nvSpPr>
          <p:spPr bwMode="auto">
            <a:xfrm>
              <a:off x="1720" y="5111"/>
              <a:ext cx="417" cy="437"/>
            </a:xfrm>
            <a:custGeom>
              <a:avLst/>
              <a:gdLst>
                <a:gd name="T0" fmla="*/ 340 w 678"/>
                <a:gd name="T1" fmla="*/ 0 h 707"/>
                <a:gd name="T2" fmla="*/ 0 w 678"/>
                <a:gd name="T3" fmla="*/ 354 h 707"/>
                <a:gd name="T4" fmla="*/ 0 w 678"/>
                <a:gd name="T5" fmla="*/ 356 h 707"/>
                <a:gd name="T6" fmla="*/ 337 w 678"/>
                <a:gd name="T7" fmla="*/ 707 h 707"/>
                <a:gd name="T8" fmla="*/ 678 w 678"/>
                <a:gd name="T9" fmla="*/ 354 h 707"/>
                <a:gd name="T10" fmla="*/ 678 w 678"/>
                <a:gd name="T11" fmla="*/ 351 h 707"/>
                <a:gd name="T12" fmla="*/ 340 w 678"/>
                <a:gd name="T13" fmla="*/ 0 h 707"/>
                <a:gd name="T14" fmla="*/ 575 w 678"/>
                <a:gd name="T15" fmla="*/ 356 h 707"/>
                <a:gd name="T16" fmla="*/ 340 w 678"/>
                <a:gd name="T17" fmla="*/ 631 h 707"/>
                <a:gd name="T18" fmla="*/ 103 w 678"/>
                <a:gd name="T19" fmla="*/ 354 h 707"/>
                <a:gd name="T20" fmla="*/ 103 w 678"/>
                <a:gd name="T21" fmla="*/ 351 h 707"/>
                <a:gd name="T22" fmla="*/ 337 w 678"/>
                <a:gd name="T23" fmla="*/ 75 h 707"/>
                <a:gd name="T24" fmla="*/ 575 w 678"/>
                <a:gd name="T25" fmla="*/ 354 h 707"/>
                <a:gd name="T26" fmla="*/ 575 w 678"/>
                <a:gd name="T27" fmla="*/ 356 h 7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78" h="707">
                  <a:moveTo>
                    <a:pt x="340" y="0"/>
                  </a:moveTo>
                  <a:cubicBezTo>
                    <a:pt x="135" y="0"/>
                    <a:pt x="0" y="162"/>
                    <a:pt x="0" y="354"/>
                  </a:cubicBezTo>
                  <a:cubicBezTo>
                    <a:pt x="0" y="356"/>
                    <a:pt x="0" y="356"/>
                    <a:pt x="0" y="356"/>
                  </a:cubicBezTo>
                  <a:cubicBezTo>
                    <a:pt x="0" y="548"/>
                    <a:pt x="134" y="707"/>
                    <a:pt x="337" y="707"/>
                  </a:cubicBezTo>
                  <a:cubicBezTo>
                    <a:pt x="541" y="707"/>
                    <a:pt x="678" y="545"/>
                    <a:pt x="678" y="354"/>
                  </a:cubicBezTo>
                  <a:cubicBezTo>
                    <a:pt x="678" y="351"/>
                    <a:pt x="678" y="351"/>
                    <a:pt x="678" y="351"/>
                  </a:cubicBezTo>
                  <a:cubicBezTo>
                    <a:pt x="678" y="160"/>
                    <a:pt x="543" y="0"/>
                    <a:pt x="340" y="0"/>
                  </a:cubicBezTo>
                  <a:moveTo>
                    <a:pt x="575" y="356"/>
                  </a:moveTo>
                  <a:cubicBezTo>
                    <a:pt x="575" y="499"/>
                    <a:pt x="486" y="631"/>
                    <a:pt x="340" y="631"/>
                  </a:cubicBezTo>
                  <a:cubicBezTo>
                    <a:pt x="197" y="631"/>
                    <a:pt x="103" y="499"/>
                    <a:pt x="103" y="354"/>
                  </a:cubicBezTo>
                  <a:cubicBezTo>
                    <a:pt x="103" y="351"/>
                    <a:pt x="103" y="351"/>
                    <a:pt x="103" y="351"/>
                  </a:cubicBezTo>
                  <a:cubicBezTo>
                    <a:pt x="103" y="208"/>
                    <a:pt x="190" y="75"/>
                    <a:pt x="337" y="75"/>
                  </a:cubicBezTo>
                  <a:cubicBezTo>
                    <a:pt x="480" y="75"/>
                    <a:pt x="575" y="208"/>
                    <a:pt x="575" y="354"/>
                  </a:cubicBezTo>
                  <a:lnTo>
                    <a:pt x="575" y="3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7"/>
            <p:cNvSpPr>
              <a:spLocks/>
            </p:cNvSpPr>
            <p:nvPr userDrawn="1"/>
          </p:nvSpPr>
          <p:spPr bwMode="auto">
            <a:xfrm>
              <a:off x="2198" y="5115"/>
              <a:ext cx="236" cy="428"/>
            </a:xfrm>
            <a:custGeom>
              <a:avLst/>
              <a:gdLst>
                <a:gd name="T0" fmla="*/ 334 w 384"/>
                <a:gd name="T1" fmla="*/ 0 h 693"/>
                <a:gd name="T2" fmla="*/ 101 w 384"/>
                <a:gd name="T3" fmla="*/ 181 h 693"/>
                <a:gd name="T4" fmla="*/ 101 w 384"/>
                <a:gd name="T5" fmla="*/ 54 h 693"/>
                <a:gd name="T6" fmla="*/ 50 w 384"/>
                <a:gd name="T7" fmla="*/ 3 h 693"/>
                <a:gd name="T8" fmla="*/ 0 w 384"/>
                <a:gd name="T9" fmla="*/ 54 h 693"/>
                <a:gd name="T10" fmla="*/ 0 w 384"/>
                <a:gd name="T11" fmla="*/ 642 h 693"/>
                <a:gd name="T12" fmla="*/ 51 w 384"/>
                <a:gd name="T13" fmla="*/ 693 h 693"/>
                <a:gd name="T14" fmla="*/ 101 w 384"/>
                <a:gd name="T15" fmla="*/ 642 h 693"/>
                <a:gd name="T16" fmla="*/ 101 w 384"/>
                <a:gd name="T17" fmla="*/ 412 h 693"/>
                <a:gd name="T18" fmla="*/ 339 w 384"/>
                <a:gd name="T19" fmla="*/ 102 h 693"/>
                <a:gd name="T20" fmla="*/ 384 w 384"/>
                <a:gd name="T21" fmla="*/ 51 h 693"/>
                <a:gd name="T22" fmla="*/ 334 w 384"/>
                <a:gd name="T23" fmla="*/ 0 h 6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84" h="693">
                  <a:moveTo>
                    <a:pt x="334" y="0"/>
                  </a:moveTo>
                  <a:cubicBezTo>
                    <a:pt x="249" y="0"/>
                    <a:pt x="151" y="68"/>
                    <a:pt x="101" y="181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1" y="25"/>
                    <a:pt x="79" y="3"/>
                    <a:pt x="50" y="3"/>
                  </a:cubicBezTo>
                  <a:cubicBezTo>
                    <a:pt x="22" y="3"/>
                    <a:pt x="0" y="26"/>
                    <a:pt x="0" y="54"/>
                  </a:cubicBezTo>
                  <a:cubicBezTo>
                    <a:pt x="0" y="642"/>
                    <a:pt x="0" y="642"/>
                    <a:pt x="0" y="642"/>
                  </a:cubicBezTo>
                  <a:cubicBezTo>
                    <a:pt x="0" y="671"/>
                    <a:pt x="22" y="693"/>
                    <a:pt x="51" y="693"/>
                  </a:cubicBezTo>
                  <a:cubicBezTo>
                    <a:pt x="80" y="693"/>
                    <a:pt x="101" y="670"/>
                    <a:pt x="101" y="642"/>
                  </a:cubicBezTo>
                  <a:cubicBezTo>
                    <a:pt x="101" y="412"/>
                    <a:pt x="101" y="412"/>
                    <a:pt x="101" y="412"/>
                  </a:cubicBezTo>
                  <a:cubicBezTo>
                    <a:pt x="101" y="216"/>
                    <a:pt x="208" y="118"/>
                    <a:pt x="339" y="102"/>
                  </a:cubicBezTo>
                  <a:cubicBezTo>
                    <a:pt x="365" y="98"/>
                    <a:pt x="384" y="79"/>
                    <a:pt x="384" y="51"/>
                  </a:cubicBezTo>
                  <a:cubicBezTo>
                    <a:pt x="384" y="22"/>
                    <a:pt x="364" y="0"/>
                    <a:pt x="33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8"/>
            <p:cNvSpPr>
              <a:spLocks/>
            </p:cNvSpPr>
            <p:nvPr userDrawn="1"/>
          </p:nvSpPr>
          <p:spPr bwMode="auto">
            <a:xfrm>
              <a:off x="2500" y="4944"/>
              <a:ext cx="63" cy="599"/>
            </a:xfrm>
            <a:custGeom>
              <a:avLst/>
              <a:gdLst>
                <a:gd name="T0" fmla="*/ 49 w 101"/>
                <a:gd name="T1" fmla="*/ 0 h 969"/>
                <a:gd name="T2" fmla="*/ 0 w 101"/>
                <a:gd name="T3" fmla="*/ 51 h 969"/>
                <a:gd name="T4" fmla="*/ 0 w 101"/>
                <a:gd name="T5" fmla="*/ 918 h 969"/>
                <a:gd name="T6" fmla="*/ 51 w 101"/>
                <a:gd name="T7" fmla="*/ 969 h 969"/>
                <a:gd name="T8" fmla="*/ 101 w 101"/>
                <a:gd name="T9" fmla="*/ 918 h 969"/>
                <a:gd name="T10" fmla="*/ 101 w 101"/>
                <a:gd name="T11" fmla="*/ 51 h 969"/>
                <a:gd name="T12" fmla="*/ 49 w 101"/>
                <a:gd name="T13" fmla="*/ 0 h 9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1" h="969">
                  <a:moveTo>
                    <a:pt x="49" y="0"/>
                  </a:moveTo>
                  <a:cubicBezTo>
                    <a:pt x="22" y="0"/>
                    <a:pt x="0" y="23"/>
                    <a:pt x="0" y="51"/>
                  </a:cubicBezTo>
                  <a:cubicBezTo>
                    <a:pt x="0" y="918"/>
                    <a:pt x="0" y="918"/>
                    <a:pt x="0" y="918"/>
                  </a:cubicBezTo>
                  <a:cubicBezTo>
                    <a:pt x="0" y="947"/>
                    <a:pt x="22" y="969"/>
                    <a:pt x="51" y="969"/>
                  </a:cubicBezTo>
                  <a:cubicBezTo>
                    <a:pt x="80" y="969"/>
                    <a:pt x="101" y="947"/>
                    <a:pt x="101" y="918"/>
                  </a:cubicBezTo>
                  <a:cubicBezTo>
                    <a:pt x="101" y="51"/>
                    <a:pt x="101" y="51"/>
                    <a:pt x="101" y="51"/>
                  </a:cubicBezTo>
                  <a:cubicBezTo>
                    <a:pt x="101" y="23"/>
                    <a:pt x="78" y="0"/>
                    <a:pt x="4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9"/>
            <p:cNvSpPr>
              <a:spLocks noEditPoints="1"/>
            </p:cNvSpPr>
            <p:nvPr userDrawn="1"/>
          </p:nvSpPr>
          <p:spPr bwMode="auto">
            <a:xfrm>
              <a:off x="2626" y="4944"/>
              <a:ext cx="421" cy="604"/>
            </a:xfrm>
            <a:custGeom>
              <a:avLst/>
              <a:gdLst>
                <a:gd name="T0" fmla="*/ 633 w 684"/>
                <a:gd name="T1" fmla="*/ 0 h 977"/>
                <a:gd name="T2" fmla="*/ 583 w 684"/>
                <a:gd name="T3" fmla="*/ 51 h 977"/>
                <a:gd name="T4" fmla="*/ 583 w 684"/>
                <a:gd name="T5" fmla="*/ 415 h 977"/>
                <a:gd name="T6" fmla="*/ 324 w 684"/>
                <a:gd name="T7" fmla="*/ 271 h 977"/>
                <a:gd name="T8" fmla="*/ 0 w 684"/>
                <a:gd name="T9" fmla="*/ 623 h 977"/>
                <a:gd name="T10" fmla="*/ 0 w 684"/>
                <a:gd name="T11" fmla="*/ 626 h 977"/>
                <a:gd name="T12" fmla="*/ 324 w 684"/>
                <a:gd name="T13" fmla="*/ 977 h 977"/>
                <a:gd name="T14" fmla="*/ 583 w 684"/>
                <a:gd name="T15" fmla="*/ 826 h 977"/>
                <a:gd name="T16" fmla="*/ 583 w 684"/>
                <a:gd name="T17" fmla="*/ 918 h 977"/>
                <a:gd name="T18" fmla="*/ 634 w 684"/>
                <a:gd name="T19" fmla="*/ 969 h 977"/>
                <a:gd name="T20" fmla="*/ 684 w 684"/>
                <a:gd name="T21" fmla="*/ 918 h 977"/>
                <a:gd name="T22" fmla="*/ 684 w 684"/>
                <a:gd name="T23" fmla="*/ 51 h 977"/>
                <a:gd name="T24" fmla="*/ 633 w 684"/>
                <a:gd name="T25" fmla="*/ 0 h 977"/>
                <a:gd name="T26" fmla="*/ 587 w 684"/>
                <a:gd name="T27" fmla="*/ 625 h 977"/>
                <a:gd name="T28" fmla="*/ 342 w 684"/>
                <a:gd name="T29" fmla="*/ 887 h 977"/>
                <a:gd name="T30" fmla="*/ 104 w 684"/>
                <a:gd name="T31" fmla="*/ 625 h 977"/>
                <a:gd name="T32" fmla="*/ 104 w 684"/>
                <a:gd name="T33" fmla="*/ 622 h 977"/>
                <a:gd name="T34" fmla="*/ 342 w 684"/>
                <a:gd name="T35" fmla="*/ 361 h 977"/>
                <a:gd name="T36" fmla="*/ 587 w 684"/>
                <a:gd name="T37" fmla="*/ 622 h 977"/>
                <a:gd name="T38" fmla="*/ 587 w 684"/>
                <a:gd name="T39" fmla="*/ 625 h 9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84" h="977">
                  <a:moveTo>
                    <a:pt x="633" y="0"/>
                  </a:moveTo>
                  <a:cubicBezTo>
                    <a:pt x="604" y="0"/>
                    <a:pt x="583" y="22"/>
                    <a:pt x="583" y="51"/>
                  </a:cubicBezTo>
                  <a:cubicBezTo>
                    <a:pt x="583" y="415"/>
                    <a:pt x="583" y="415"/>
                    <a:pt x="583" y="415"/>
                  </a:cubicBezTo>
                  <a:cubicBezTo>
                    <a:pt x="531" y="339"/>
                    <a:pt x="450" y="271"/>
                    <a:pt x="324" y="271"/>
                  </a:cubicBezTo>
                  <a:cubicBezTo>
                    <a:pt x="161" y="271"/>
                    <a:pt x="0" y="402"/>
                    <a:pt x="0" y="623"/>
                  </a:cubicBezTo>
                  <a:cubicBezTo>
                    <a:pt x="0" y="626"/>
                    <a:pt x="0" y="626"/>
                    <a:pt x="0" y="626"/>
                  </a:cubicBezTo>
                  <a:cubicBezTo>
                    <a:pt x="0" y="849"/>
                    <a:pt x="161" y="977"/>
                    <a:pt x="324" y="977"/>
                  </a:cubicBezTo>
                  <a:cubicBezTo>
                    <a:pt x="448" y="977"/>
                    <a:pt x="528" y="908"/>
                    <a:pt x="583" y="826"/>
                  </a:cubicBezTo>
                  <a:cubicBezTo>
                    <a:pt x="583" y="918"/>
                    <a:pt x="583" y="918"/>
                    <a:pt x="583" y="918"/>
                  </a:cubicBezTo>
                  <a:cubicBezTo>
                    <a:pt x="583" y="947"/>
                    <a:pt x="605" y="969"/>
                    <a:pt x="634" y="969"/>
                  </a:cubicBezTo>
                  <a:cubicBezTo>
                    <a:pt x="662" y="969"/>
                    <a:pt x="684" y="947"/>
                    <a:pt x="684" y="918"/>
                  </a:cubicBezTo>
                  <a:cubicBezTo>
                    <a:pt x="684" y="51"/>
                    <a:pt x="684" y="51"/>
                    <a:pt x="684" y="51"/>
                  </a:cubicBezTo>
                  <a:cubicBezTo>
                    <a:pt x="684" y="22"/>
                    <a:pt x="662" y="0"/>
                    <a:pt x="633" y="0"/>
                  </a:cubicBezTo>
                  <a:moveTo>
                    <a:pt x="587" y="625"/>
                  </a:moveTo>
                  <a:cubicBezTo>
                    <a:pt x="587" y="780"/>
                    <a:pt x="468" y="887"/>
                    <a:pt x="342" y="887"/>
                  </a:cubicBezTo>
                  <a:cubicBezTo>
                    <a:pt x="215" y="887"/>
                    <a:pt x="104" y="784"/>
                    <a:pt x="104" y="625"/>
                  </a:cubicBezTo>
                  <a:cubicBezTo>
                    <a:pt x="104" y="622"/>
                    <a:pt x="104" y="622"/>
                    <a:pt x="104" y="622"/>
                  </a:cubicBezTo>
                  <a:cubicBezTo>
                    <a:pt x="104" y="458"/>
                    <a:pt x="211" y="361"/>
                    <a:pt x="342" y="361"/>
                  </a:cubicBezTo>
                  <a:cubicBezTo>
                    <a:pt x="468" y="361"/>
                    <a:pt x="587" y="466"/>
                    <a:pt x="587" y="622"/>
                  </a:cubicBezTo>
                  <a:lnTo>
                    <a:pt x="587" y="6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0"/>
            <p:cNvSpPr>
              <a:spLocks/>
            </p:cNvSpPr>
            <p:nvPr userDrawn="1"/>
          </p:nvSpPr>
          <p:spPr bwMode="auto">
            <a:xfrm>
              <a:off x="-16" y="5101"/>
              <a:ext cx="1087" cy="447"/>
            </a:xfrm>
            <a:custGeom>
              <a:avLst/>
              <a:gdLst>
                <a:gd name="T0" fmla="*/ 1524 w 1764"/>
                <a:gd name="T1" fmla="*/ 13 h 724"/>
                <a:gd name="T2" fmla="*/ 1311 w 1764"/>
                <a:gd name="T3" fmla="*/ 104 h 724"/>
                <a:gd name="T4" fmla="*/ 1106 w 1764"/>
                <a:gd name="T5" fmla="*/ 13 h 724"/>
                <a:gd name="T6" fmla="*/ 904 w 1764"/>
                <a:gd name="T7" fmla="*/ 104 h 724"/>
                <a:gd name="T8" fmla="*/ 725 w 1764"/>
                <a:gd name="T9" fmla="*/ 13 h 724"/>
                <a:gd name="T10" fmla="*/ 508 w 1764"/>
                <a:gd name="T11" fmla="*/ 161 h 724"/>
                <a:gd name="T12" fmla="*/ 372 w 1764"/>
                <a:gd name="T13" fmla="*/ 482 h 724"/>
                <a:gd name="T14" fmla="*/ 197 w 1764"/>
                <a:gd name="T15" fmla="*/ 70 h 724"/>
                <a:gd name="T16" fmla="*/ 70 w 1764"/>
                <a:gd name="T17" fmla="*/ 22 h 724"/>
                <a:gd name="T18" fmla="*/ 23 w 1764"/>
                <a:gd name="T19" fmla="*/ 150 h 724"/>
                <a:gd name="T20" fmla="*/ 236 w 1764"/>
                <a:gd name="T21" fmla="*/ 613 h 724"/>
                <a:gd name="T22" fmla="*/ 372 w 1764"/>
                <a:gd name="T23" fmla="*/ 724 h 724"/>
                <a:gd name="T24" fmla="*/ 507 w 1764"/>
                <a:gd name="T25" fmla="*/ 613 h 724"/>
                <a:gd name="T26" fmla="*/ 695 w 1764"/>
                <a:gd name="T27" fmla="*/ 204 h 724"/>
                <a:gd name="T28" fmla="*/ 722 w 1764"/>
                <a:gd name="T29" fmla="*/ 187 h 724"/>
                <a:gd name="T30" fmla="*/ 751 w 1764"/>
                <a:gd name="T31" fmla="*/ 217 h 724"/>
                <a:gd name="T32" fmla="*/ 751 w 1764"/>
                <a:gd name="T33" fmla="*/ 613 h 724"/>
                <a:gd name="T34" fmla="*/ 850 w 1764"/>
                <a:gd name="T35" fmla="*/ 724 h 724"/>
                <a:gd name="T36" fmla="*/ 951 w 1764"/>
                <a:gd name="T37" fmla="*/ 613 h 724"/>
                <a:gd name="T38" fmla="*/ 951 w 1764"/>
                <a:gd name="T39" fmla="*/ 289 h 724"/>
                <a:gd name="T40" fmla="*/ 1056 w 1764"/>
                <a:gd name="T41" fmla="*/ 186 h 724"/>
                <a:gd name="T42" fmla="*/ 1158 w 1764"/>
                <a:gd name="T43" fmla="*/ 289 h 724"/>
                <a:gd name="T44" fmla="*/ 1158 w 1764"/>
                <a:gd name="T45" fmla="*/ 613 h 724"/>
                <a:gd name="T46" fmla="*/ 1257 w 1764"/>
                <a:gd name="T47" fmla="*/ 724 h 724"/>
                <a:gd name="T48" fmla="*/ 1358 w 1764"/>
                <a:gd name="T49" fmla="*/ 613 h 724"/>
                <a:gd name="T50" fmla="*/ 1358 w 1764"/>
                <a:gd name="T51" fmla="*/ 289 h 724"/>
                <a:gd name="T52" fmla="*/ 1463 w 1764"/>
                <a:gd name="T53" fmla="*/ 186 h 724"/>
                <a:gd name="T54" fmla="*/ 1565 w 1764"/>
                <a:gd name="T55" fmla="*/ 289 h 724"/>
                <a:gd name="T56" fmla="*/ 1565 w 1764"/>
                <a:gd name="T57" fmla="*/ 613 h 724"/>
                <a:gd name="T58" fmla="*/ 1664 w 1764"/>
                <a:gd name="T59" fmla="*/ 724 h 724"/>
                <a:gd name="T60" fmla="*/ 1764 w 1764"/>
                <a:gd name="T61" fmla="*/ 613 h 724"/>
                <a:gd name="T62" fmla="*/ 1764 w 1764"/>
                <a:gd name="T63" fmla="*/ 244 h 724"/>
                <a:gd name="T64" fmla="*/ 1524 w 1764"/>
                <a:gd name="T65" fmla="*/ 13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764" h="724">
                  <a:moveTo>
                    <a:pt x="1524" y="13"/>
                  </a:moveTo>
                  <a:cubicBezTo>
                    <a:pt x="1393" y="13"/>
                    <a:pt x="1311" y="104"/>
                    <a:pt x="1311" y="104"/>
                  </a:cubicBezTo>
                  <a:cubicBezTo>
                    <a:pt x="1267" y="47"/>
                    <a:pt x="1207" y="13"/>
                    <a:pt x="1106" y="13"/>
                  </a:cubicBezTo>
                  <a:cubicBezTo>
                    <a:pt x="998" y="13"/>
                    <a:pt x="904" y="104"/>
                    <a:pt x="904" y="104"/>
                  </a:cubicBezTo>
                  <a:cubicBezTo>
                    <a:pt x="861" y="47"/>
                    <a:pt x="786" y="13"/>
                    <a:pt x="725" y="13"/>
                  </a:cubicBezTo>
                  <a:cubicBezTo>
                    <a:pt x="630" y="13"/>
                    <a:pt x="554" y="55"/>
                    <a:pt x="508" y="161"/>
                  </a:cubicBezTo>
                  <a:cubicBezTo>
                    <a:pt x="372" y="482"/>
                    <a:pt x="372" y="482"/>
                    <a:pt x="372" y="482"/>
                  </a:cubicBezTo>
                  <a:cubicBezTo>
                    <a:pt x="197" y="70"/>
                    <a:pt x="197" y="70"/>
                    <a:pt x="197" y="70"/>
                  </a:cubicBezTo>
                  <a:cubicBezTo>
                    <a:pt x="175" y="22"/>
                    <a:pt x="121" y="0"/>
                    <a:pt x="70" y="22"/>
                  </a:cubicBezTo>
                  <a:cubicBezTo>
                    <a:pt x="19" y="45"/>
                    <a:pt x="0" y="101"/>
                    <a:pt x="23" y="150"/>
                  </a:cubicBezTo>
                  <a:cubicBezTo>
                    <a:pt x="236" y="613"/>
                    <a:pt x="236" y="613"/>
                    <a:pt x="236" y="613"/>
                  </a:cubicBezTo>
                  <a:cubicBezTo>
                    <a:pt x="270" y="686"/>
                    <a:pt x="305" y="724"/>
                    <a:pt x="372" y="724"/>
                  </a:cubicBezTo>
                  <a:cubicBezTo>
                    <a:pt x="443" y="724"/>
                    <a:pt x="474" y="683"/>
                    <a:pt x="507" y="613"/>
                  </a:cubicBezTo>
                  <a:cubicBezTo>
                    <a:pt x="507" y="613"/>
                    <a:pt x="693" y="208"/>
                    <a:pt x="695" y="204"/>
                  </a:cubicBezTo>
                  <a:cubicBezTo>
                    <a:pt x="697" y="200"/>
                    <a:pt x="703" y="186"/>
                    <a:pt x="722" y="187"/>
                  </a:cubicBezTo>
                  <a:cubicBezTo>
                    <a:pt x="738" y="187"/>
                    <a:pt x="751" y="199"/>
                    <a:pt x="751" y="217"/>
                  </a:cubicBezTo>
                  <a:cubicBezTo>
                    <a:pt x="751" y="613"/>
                    <a:pt x="751" y="613"/>
                    <a:pt x="751" y="613"/>
                  </a:cubicBezTo>
                  <a:cubicBezTo>
                    <a:pt x="751" y="674"/>
                    <a:pt x="785" y="724"/>
                    <a:pt x="850" y="724"/>
                  </a:cubicBezTo>
                  <a:cubicBezTo>
                    <a:pt x="915" y="724"/>
                    <a:pt x="951" y="674"/>
                    <a:pt x="951" y="613"/>
                  </a:cubicBezTo>
                  <a:cubicBezTo>
                    <a:pt x="951" y="289"/>
                    <a:pt x="951" y="289"/>
                    <a:pt x="951" y="289"/>
                  </a:cubicBezTo>
                  <a:cubicBezTo>
                    <a:pt x="951" y="226"/>
                    <a:pt x="995" y="186"/>
                    <a:pt x="1056" y="186"/>
                  </a:cubicBezTo>
                  <a:cubicBezTo>
                    <a:pt x="1118" y="186"/>
                    <a:pt x="1158" y="228"/>
                    <a:pt x="1158" y="289"/>
                  </a:cubicBezTo>
                  <a:cubicBezTo>
                    <a:pt x="1158" y="613"/>
                    <a:pt x="1158" y="613"/>
                    <a:pt x="1158" y="613"/>
                  </a:cubicBezTo>
                  <a:cubicBezTo>
                    <a:pt x="1158" y="674"/>
                    <a:pt x="1192" y="724"/>
                    <a:pt x="1257" y="724"/>
                  </a:cubicBezTo>
                  <a:cubicBezTo>
                    <a:pt x="1322" y="724"/>
                    <a:pt x="1358" y="674"/>
                    <a:pt x="1358" y="613"/>
                  </a:cubicBezTo>
                  <a:cubicBezTo>
                    <a:pt x="1358" y="289"/>
                    <a:pt x="1358" y="289"/>
                    <a:pt x="1358" y="289"/>
                  </a:cubicBezTo>
                  <a:cubicBezTo>
                    <a:pt x="1358" y="226"/>
                    <a:pt x="1402" y="186"/>
                    <a:pt x="1463" y="186"/>
                  </a:cubicBezTo>
                  <a:cubicBezTo>
                    <a:pt x="1524" y="186"/>
                    <a:pt x="1565" y="228"/>
                    <a:pt x="1565" y="289"/>
                  </a:cubicBezTo>
                  <a:cubicBezTo>
                    <a:pt x="1565" y="613"/>
                    <a:pt x="1565" y="613"/>
                    <a:pt x="1565" y="613"/>
                  </a:cubicBezTo>
                  <a:cubicBezTo>
                    <a:pt x="1565" y="674"/>
                    <a:pt x="1599" y="724"/>
                    <a:pt x="1664" y="724"/>
                  </a:cubicBezTo>
                  <a:cubicBezTo>
                    <a:pt x="1729" y="724"/>
                    <a:pt x="1764" y="674"/>
                    <a:pt x="1764" y="613"/>
                  </a:cubicBezTo>
                  <a:cubicBezTo>
                    <a:pt x="1764" y="244"/>
                    <a:pt x="1764" y="244"/>
                    <a:pt x="1764" y="244"/>
                  </a:cubicBezTo>
                  <a:cubicBezTo>
                    <a:pt x="1764" y="108"/>
                    <a:pt x="1655" y="13"/>
                    <a:pt x="1524" y="1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1"/>
            <p:cNvSpPr>
              <a:spLocks noEditPoints="1"/>
            </p:cNvSpPr>
            <p:nvPr userDrawn="1"/>
          </p:nvSpPr>
          <p:spPr bwMode="auto">
            <a:xfrm>
              <a:off x="3104" y="4944"/>
              <a:ext cx="103" cy="103"/>
            </a:xfrm>
            <a:custGeom>
              <a:avLst/>
              <a:gdLst>
                <a:gd name="T0" fmla="*/ 0 w 167"/>
                <a:gd name="T1" fmla="*/ 84 h 167"/>
                <a:gd name="T2" fmla="*/ 0 w 167"/>
                <a:gd name="T3" fmla="*/ 83 h 167"/>
                <a:gd name="T4" fmla="*/ 84 w 167"/>
                <a:gd name="T5" fmla="*/ 0 h 167"/>
                <a:gd name="T6" fmla="*/ 167 w 167"/>
                <a:gd name="T7" fmla="*/ 83 h 167"/>
                <a:gd name="T8" fmla="*/ 167 w 167"/>
                <a:gd name="T9" fmla="*/ 83 h 167"/>
                <a:gd name="T10" fmla="*/ 84 w 167"/>
                <a:gd name="T11" fmla="*/ 167 h 167"/>
                <a:gd name="T12" fmla="*/ 0 w 167"/>
                <a:gd name="T13" fmla="*/ 84 h 167"/>
                <a:gd name="T14" fmla="*/ 151 w 167"/>
                <a:gd name="T15" fmla="*/ 83 h 167"/>
                <a:gd name="T16" fmla="*/ 151 w 167"/>
                <a:gd name="T17" fmla="*/ 83 h 167"/>
                <a:gd name="T18" fmla="*/ 84 w 167"/>
                <a:gd name="T19" fmla="*/ 15 h 167"/>
                <a:gd name="T20" fmla="*/ 16 w 167"/>
                <a:gd name="T21" fmla="*/ 83 h 167"/>
                <a:gd name="T22" fmla="*/ 16 w 167"/>
                <a:gd name="T23" fmla="*/ 84 h 167"/>
                <a:gd name="T24" fmla="*/ 84 w 167"/>
                <a:gd name="T25" fmla="*/ 152 h 167"/>
                <a:gd name="T26" fmla="*/ 151 w 167"/>
                <a:gd name="T27" fmla="*/ 83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7" h="167">
                  <a:moveTo>
                    <a:pt x="0" y="84"/>
                  </a:moveTo>
                  <a:cubicBezTo>
                    <a:pt x="0" y="83"/>
                    <a:pt x="0" y="83"/>
                    <a:pt x="0" y="83"/>
                  </a:cubicBezTo>
                  <a:cubicBezTo>
                    <a:pt x="0" y="38"/>
                    <a:pt x="37" y="0"/>
                    <a:pt x="84" y="0"/>
                  </a:cubicBezTo>
                  <a:cubicBezTo>
                    <a:pt x="131" y="0"/>
                    <a:pt x="167" y="38"/>
                    <a:pt x="167" y="83"/>
                  </a:cubicBezTo>
                  <a:cubicBezTo>
                    <a:pt x="167" y="83"/>
                    <a:pt x="167" y="83"/>
                    <a:pt x="167" y="83"/>
                  </a:cubicBezTo>
                  <a:cubicBezTo>
                    <a:pt x="167" y="129"/>
                    <a:pt x="130" y="167"/>
                    <a:pt x="84" y="167"/>
                  </a:cubicBezTo>
                  <a:cubicBezTo>
                    <a:pt x="36" y="167"/>
                    <a:pt x="0" y="130"/>
                    <a:pt x="0" y="84"/>
                  </a:cubicBezTo>
                  <a:moveTo>
                    <a:pt x="151" y="83"/>
                  </a:moveTo>
                  <a:cubicBezTo>
                    <a:pt x="151" y="83"/>
                    <a:pt x="151" y="83"/>
                    <a:pt x="151" y="83"/>
                  </a:cubicBezTo>
                  <a:cubicBezTo>
                    <a:pt x="151" y="46"/>
                    <a:pt x="122" y="15"/>
                    <a:pt x="84" y="15"/>
                  </a:cubicBezTo>
                  <a:cubicBezTo>
                    <a:pt x="45" y="15"/>
                    <a:pt x="16" y="46"/>
                    <a:pt x="16" y="83"/>
                  </a:cubicBezTo>
                  <a:cubicBezTo>
                    <a:pt x="16" y="84"/>
                    <a:pt x="16" y="84"/>
                    <a:pt x="16" y="84"/>
                  </a:cubicBezTo>
                  <a:cubicBezTo>
                    <a:pt x="16" y="121"/>
                    <a:pt x="45" y="152"/>
                    <a:pt x="84" y="152"/>
                  </a:cubicBezTo>
                  <a:cubicBezTo>
                    <a:pt x="122" y="152"/>
                    <a:pt x="151" y="121"/>
                    <a:pt x="151" y="8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2"/>
            <p:cNvSpPr>
              <a:spLocks noEditPoints="1"/>
            </p:cNvSpPr>
            <p:nvPr userDrawn="1"/>
          </p:nvSpPr>
          <p:spPr bwMode="auto">
            <a:xfrm>
              <a:off x="3136" y="4970"/>
              <a:ext cx="42" cy="50"/>
            </a:xfrm>
            <a:custGeom>
              <a:avLst/>
              <a:gdLst>
                <a:gd name="T0" fmla="*/ 0 w 67"/>
                <a:gd name="T1" fmla="*/ 9 h 81"/>
                <a:gd name="T2" fmla="*/ 9 w 67"/>
                <a:gd name="T3" fmla="*/ 0 h 81"/>
                <a:gd name="T4" fmla="*/ 36 w 67"/>
                <a:gd name="T5" fmla="*/ 0 h 81"/>
                <a:gd name="T6" fmla="*/ 60 w 67"/>
                <a:gd name="T7" fmla="*/ 8 h 81"/>
                <a:gd name="T8" fmla="*/ 67 w 67"/>
                <a:gd name="T9" fmla="*/ 26 h 81"/>
                <a:gd name="T10" fmla="*/ 67 w 67"/>
                <a:gd name="T11" fmla="*/ 27 h 81"/>
                <a:gd name="T12" fmla="*/ 51 w 67"/>
                <a:gd name="T13" fmla="*/ 51 h 81"/>
                <a:gd name="T14" fmla="*/ 63 w 67"/>
                <a:gd name="T15" fmla="*/ 66 h 81"/>
                <a:gd name="T16" fmla="*/ 66 w 67"/>
                <a:gd name="T17" fmla="*/ 73 h 81"/>
                <a:gd name="T18" fmla="*/ 58 w 67"/>
                <a:gd name="T19" fmla="*/ 81 h 81"/>
                <a:gd name="T20" fmla="*/ 49 w 67"/>
                <a:gd name="T21" fmla="*/ 76 h 81"/>
                <a:gd name="T22" fmla="*/ 32 w 67"/>
                <a:gd name="T23" fmla="*/ 55 h 81"/>
                <a:gd name="T24" fmla="*/ 17 w 67"/>
                <a:gd name="T25" fmla="*/ 55 h 81"/>
                <a:gd name="T26" fmla="*/ 17 w 67"/>
                <a:gd name="T27" fmla="*/ 72 h 81"/>
                <a:gd name="T28" fmla="*/ 9 w 67"/>
                <a:gd name="T29" fmla="*/ 81 h 81"/>
                <a:gd name="T30" fmla="*/ 0 w 67"/>
                <a:gd name="T31" fmla="*/ 72 h 81"/>
                <a:gd name="T32" fmla="*/ 0 w 67"/>
                <a:gd name="T33" fmla="*/ 9 h 81"/>
                <a:gd name="T34" fmla="*/ 35 w 67"/>
                <a:gd name="T35" fmla="*/ 39 h 81"/>
                <a:gd name="T36" fmla="*/ 49 w 67"/>
                <a:gd name="T37" fmla="*/ 27 h 81"/>
                <a:gd name="T38" fmla="*/ 49 w 67"/>
                <a:gd name="T39" fmla="*/ 27 h 81"/>
                <a:gd name="T40" fmla="*/ 35 w 67"/>
                <a:gd name="T41" fmla="*/ 16 h 81"/>
                <a:gd name="T42" fmla="*/ 17 w 67"/>
                <a:gd name="T43" fmla="*/ 16 h 81"/>
                <a:gd name="T44" fmla="*/ 17 w 67"/>
                <a:gd name="T45" fmla="*/ 39 h 81"/>
                <a:gd name="T46" fmla="*/ 35 w 67"/>
                <a:gd name="T47" fmla="*/ 39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7" h="81">
                  <a:moveTo>
                    <a:pt x="0" y="9"/>
                  </a:moveTo>
                  <a:cubicBezTo>
                    <a:pt x="0" y="4"/>
                    <a:pt x="4" y="0"/>
                    <a:pt x="9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47" y="0"/>
                    <a:pt x="55" y="3"/>
                    <a:pt x="60" y="8"/>
                  </a:cubicBezTo>
                  <a:cubicBezTo>
                    <a:pt x="65" y="12"/>
                    <a:pt x="67" y="19"/>
                    <a:pt x="67" y="26"/>
                  </a:cubicBezTo>
                  <a:cubicBezTo>
                    <a:pt x="67" y="27"/>
                    <a:pt x="67" y="27"/>
                    <a:pt x="67" y="27"/>
                  </a:cubicBezTo>
                  <a:cubicBezTo>
                    <a:pt x="67" y="39"/>
                    <a:pt x="61" y="47"/>
                    <a:pt x="51" y="51"/>
                  </a:cubicBezTo>
                  <a:cubicBezTo>
                    <a:pt x="63" y="66"/>
                    <a:pt x="63" y="66"/>
                    <a:pt x="63" y="66"/>
                  </a:cubicBezTo>
                  <a:cubicBezTo>
                    <a:pt x="65" y="68"/>
                    <a:pt x="66" y="70"/>
                    <a:pt x="66" y="73"/>
                  </a:cubicBezTo>
                  <a:cubicBezTo>
                    <a:pt x="66" y="78"/>
                    <a:pt x="62" y="81"/>
                    <a:pt x="58" y="81"/>
                  </a:cubicBezTo>
                  <a:cubicBezTo>
                    <a:pt x="54" y="81"/>
                    <a:pt x="51" y="79"/>
                    <a:pt x="49" y="76"/>
                  </a:cubicBezTo>
                  <a:cubicBezTo>
                    <a:pt x="32" y="55"/>
                    <a:pt x="32" y="55"/>
                    <a:pt x="32" y="55"/>
                  </a:cubicBezTo>
                  <a:cubicBezTo>
                    <a:pt x="17" y="55"/>
                    <a:pt x="17" y="55"/>
                    <a:pt x="17" y="55"/>
                  </a:cubicBezTo>
                  <a:cubicBezTo>
                    <a:pt x="17" y="72"/>
                    <a:pt x="17" y="72"/>
                    <a:pt x="17" y="72"/>
                  </a:cubicBezTo>
                  <a:cubicBezTo>
                    <a:pt x="17" y="77"/>
                    <a:pt x="14" y="81"/>
                    <a:pt x="9" y="81"/>
                  </a:cubicBezTo>
                  <a:cubicBezTo>
                    <a:pt x="4" y="81"/>
                    <a:pt x="0" y="77"/>
                    <a:pt x="0" y="72"/>
                  </a:cubicBezTo>
                  <a:lnTo>
                    <a:pt x="0" y="9"/>
                  </a:lnTo>
                  <a:close/>
                  <a:moveTo>
                    <a:pt x="35" y="39"/>
                  </a:moveTo>
                  <a:cubicBezTo>
                    <a:pt x="44" y="39"/>
                    <a:pt x="49" y="34"/>
                    <a:pt x="49" y="27"/>
                  </a:cubicBezTo>
                  <a:cubicBezTo>
                    <a:pt x="49" y="27"/>
                    <a:pt x="49" y="27"/>
                    <a:pt x="49" y="27"/>
                  </a:cubicBezTo>
                  <a:cubicBezTo>
                    <a:pt x="49" y="20"/>
                    <a:pt x="44" y="16"/>
                    <a:pt x="35" y="16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7" y="39"/>
                    <a:pt x="17" y="39"/>
                    <a:pt x="17" y="39"/>
                  </a:cubicBezTo>
                  <a:lnTo>
                    <a:pt x="35" y="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8629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 Metric 2">
    <p:bg bwMode="ltGray">
      <p:bgPr>
        <a:solidFill>
          <a:schemeClr val="bg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0762" y="0"/>
            <a:ext cx="5698063" cy="6858000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703854" y="2209800"/>
            <a:ext cx="4387977" cy="1676400"/>
          </a:xfrm>
        </p:spPr>
        <p:txBody>
          <a:bodyPr anchor="b"/>
          <a:lstStyle>
            <a:lvl1pPr marL="3175" indent="0">
              <a:spcBef>
                <a:spcPts val="0"/>
              </a:spcBef>
              <a:buNone/>
              <a:defRPr sz="11000">
                <a:solidFill>
                  <a:schemeClr val="bg1"/>
                </a:solidFill>
              </a:defRPr>
            </a:lvl1pPr>
            <a:lvl2pPr marL="3175" indent="0">
              <a:spcBef>
                <a:spcPts val="0"/>
              </a:spcBef>
              <a:buNone/>
              <a:defRPr sz="11000">
                <a:solidFill>
                  <a:schemeClr val="bg1"/>
                </a:solidFill>
              </a:defRPr>
            </a:lvl2pPr>
            <a:lvl3pPr marL="3175" indent="0">
              <a:spcBef>
                <a:spcPts val="0"/>
              </a:spcBef>
              <a:buNone/>
              <a:defRPr sz="11000">
                <a:solidFill>
                  <a:schemeClr val="bg1"/>
                </a:solidFill>
              </a:defRPr>
            </a:lvl3pPr>
            <a:lvl4pPr marL="3175" indent="0">
              <a:spcBef>
                <a:spcPts val="0"/>
              </a:spcBef>
              <a:buNone/>
              <a:defRPr sz="11000">
                <a:solidFill>
                  <a:schemeClr val="bg1"/>
                </a:solidFill>
              </a:defRPr>
            </a:lvl4pPr>
            <a:lvl5pPr marL="3175" indent="0">
              <a:spcBef>
                <a:spcPts val="0"/>
              </a:spcBef>
              <a:buNone/>
              <a:defRPr sz="11000">
                <a:solidFill>
                  <a:schemeClr val="bg1"/>
                </a:solidFill>
              </a:defRPr>
            </a:lvl5pPr>
            <a:lvl6pPr marL="3175" indent="0">
              <a:spcBef>
                <a:spcPts val="0"/>
              </a:spcBef>
              <a:buNone/>
              <a:defRPr sz="11000">
                <a:solidFill>
                  <a:schemeClr val="bg1"/>
                </a:solidFill>
              </a:defRPr>
            </a:lvl6pPr>
            <a:lvl7pPr marL="3175" indent="0">
              <a:spcBef>
                <a:spcPts val="0"/>
              </a:spcBef>
              <a:buNone/>
              <a:defRPr sz="11000">
                <a:solidFill>
                  <a:schemeClr val="bg1"/>
                </a:solidFill>
              </a:defRPr>
            </a:lvl7pPr>
            <a:lvl8pPr marL="3175" indent="0">
              <a:spcBef>
                <a:spcPts val="0"/>
              </a:spcBef>
              <a:buNone/>
              <a:defRPr sz="11000">
                <a:solidFill>
                  <a:schemeClr val="bg1"/>
                </a:solidFill>
              </a:defRPr>
            </a:lvl8pPr>
            <a:lvl9pPr marL="3175" indent="0">
              <a:spcBef>
                <a:spcPts val="0"/>
              </a:spcBef>
              <a:buNone/>
              <a:defRPr sz="110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XX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703854" y="3886200"/>
            <a:ext cx="4387977" cy="1066800"/>
          </a:xfrm>
        </p:spPr>
        <p:txBody>
          <a:bodyPr/>
          <a:lstStyle>
            <a:lvl1pPr marL="3175" indent="0">
              <a:spcBef>
                <a:spcPts val="0"/>
              </a:spcBef>
              <a:buNone/>
              <a:defRPr sz="2400" cap="none" baseline="0">
                <a:solidFill>
                  <a:schemeClr val="bg1"/>
                </a:solidFill>
              </a:defRPr>
            </a:lvl1pPr>
            <a:lvl2pPr marL="3175" indent="0">
              <a:spcBef>
                <a:spcPts val="0"/>
              </a:spcBef>
              <a:buNone/>
              <a:defRPr sz="2400" cap="none" baseline="0">
                <a:solidFill>
                  <a:schemeClr val="bg1"/>
                </a:solidFill>
              </a:defRPr>
            </a:lvl2pPr>
            <a:lvl3pPr marL="3175" indent="0">
              <a:spcBef>
                <a:spcPts val="0"/>
              </a:spcBef>
              <a:buNone/>
              <a:defRPr sz="2000" cap="all" baseline="0">
                <a:solidFill>
                  <a:schemeClr val="bg1"/>
                </a:solidFill>
              </a:defRPr>
            </a:lvl3pPr>
            <a:lvl4pPr marL="3175" indent="0">
              <a:spcBef>
                <a:spcPts val="0"/>
              </a:spcBef>
              <a:buNone/>
              <a:defRPr sz="2000" cap="all" baseline="0">
                <a:solidFill>
                  <a:schemeClr val="bg1"/>
                </a:solidFill>
              </a:defRPr>
            </a:lvl4pPr>
            <a:lvl5pPr marL="3175" indent="0">
              <a:spcBef>
                <a:spcPts val="0"/>
              </a:spcBef>
              <a:buNone/>
              <a:defRPr sz="2000" cap="all" baseline="0">
                <a:solidFill>
                  <a:schemeClr val="bg1"/>
                </a:solidFill>
              </a:defRPr>
            </a:lvl5pPr>
            <a:lvl6pPr marL="3175" indent="0">
              <a:spcBef>
                <a:spcPts val="0"/>
              </a:spcBef>
              <a:buNone/>
              <a:defRPr sz="2000" cap="all" baseline="0">
                <a:solidFill>
                  <a:schemeClr val="bg1"/>
                </a:solidFill>
              </a:defRPr>
            </a:lvl6pPr>
            <a:lvl7pPr marL="3175" indent="0">
              <a:spcBef>
                <a:spcPts val="0"/>
              </a:spcBef>
              <a:buNone/>
              <a:defRPr sz="2000" cap="all" baseline="0">
                <a:solidFill>
                  <a:schemeClr val="bg1"/>
                </a:solidFill>
              </a:defRPr>
            </a:lvl7pPr>
            <a:lvl8pPr marL="3175" indent="0">
              <a:spcBef>
                <a:spcPts val="0"/>
              </a:spcBef>
              <a:buNone/>
              <a:defRPr sz="2000" cap="all" baseline="0">
                <a:solidFill>
                  <a:schemeClr val="bg1"/>
                </a:solidFill>
              </a:defRPr>
            </a:lvl8pPr>
            <a:lvl9pPr marL="3175" indent="0">
              <a:spcBef>
                <a:spcPts val="0"/>
              </a:spcBef>
              <a:buNone/>
              <a:defRPr sz="2000" cap="all" baseline="0"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grpSp>
        <p:nvGrpSpPr>
          <p:cNvPr id="13" name="Group 4"/>
          <p:cNvGrpSpPr>
            <a:grpSpLocks noChangeAspect="1"/>
          </p:cNvGrpSpPr>
          <p:nvPr userDrawn="1"/>
        </p:nvGrpSpPr>
        <p:grpSpPr bwMode="auto">
          <a:xfrm>
            <a:off x="615496" y="6376991"/>
            <a:ext cx="1293867" cy="242475"/>
            <a:chOff x="-16" y="4944"/>
            <a:chExt cx="3223" cy="604"/>
          </a:xfrm>
          <a:solidFill>
            <a:schemeClr val="bg1"/>
          </a:solidFill>
        </p:grpSpPr>
        <p:sp>
          <p:nvSpPr>
            <p:cNvPr id="15" name="Freeform 5"/>
            <p:cNvSpPr>
              <a:spLocks/>
            </p:cNvSpPr>
            <p:nvPr userDrawn="1"/>
          </p:nvSpPr>
          <p:spPr bwMode="auto">
            <a:xfrm>
              <a:off x="1098" y="5116"/>
              <a:ext cx="612" cy="429"/>
            </a:xfrm>
            <a:custGeom>
              <a:avLst/>
              <a:gdLst>
                <a:gd name="T0" fmla="*/ 943 w 993"/>
                <a:gd name="T1" fmla="*/ 0 h 694"/>
                <a:gd name="T2" fmla="*/ 894 w 993"/>
                <a:gd name="T3" fmla="*/ 39 h 694"/>
                <a:gd name="T4" fmla="*/ 721 w 993"/>
                <a:gd name="T5" fmla="*/ 550 h 694"/>
                <a:gd name="T6" fmla="*/ 551 w 993"/>
                <a:gd name="T7" fmla="*/ 40 h 694"/>
                <a:gd name="T8" fmla="*/ 499 w 993"/>
                <a:gd name="T9" fmla="*/ 0 h 694"/>
                <a:gd name="T10" fmla="*/ 494 w 993"/>
                <a:gd name="T11" fmla="*/ 0 h 694"/>
                <a:gd name="T12" fmla="*/ 444 w 993"/>
                <a:gd name="T13" fmla="*/ 40 h 694"/>
                <a:gd name="T14" fmla="*/ 272 w 993"/>
                <a:gd name="T15" fmla="*/ 550 h 694"/>
                <a:gd name="T16" fmla="*/ 102 w 993"/>
                <a:gd name="T17" fmla="*/ 42 h 694"/>
                <a:gd name="T18" fmla="*/ 51 w 993"/>
                <a:gd name="T19" fmla="*/ 0 h 694"/>
                <a:gd name="T20" fmla="*/ 0 w 993"/>
                <a:gd name="T21" fmla="*/ 48 h 694"/>
                <a:gd name="T22" fmla="*/ 6 w 993"/>
                <a:gd name="T23" fmla="*/ 76 h 694"/>
                <a:gd name="T24" fmla="*/ 212 w 993"/>
                <a:gd name="T25" fmla="*/ 648 h 694"/>
                <a:gd name="T26" fmla="*/ 268 w 993"/>
                <a:gd name="T27" fmla="*/ 694 h 694"/>
                <a:gd name="T28" fmla="*/ 271 w 993"/>
                <a:gd name="T29" fmla="*/ 694 h 694"/>
                <a:gd name="T30" fmla="*/ 326 w 993"/>
                <a:gd name="T31" fmla="*/ 648 h 694"/>
                <a:gd name="T32" fmla="*/ 496 w 993"/>
                <a:gd name="T33" fmla="*/ 154 h 694"/>
                <a:gd name="T34" fmla="*/ 665 w 993"/>
                <a:gd name="T35" fmla="*/ 648 h 694"/>
                <a:gd name="T36" fmla="*/ 720 w 993"/>
                <a:gd name="T37" fmla="*/ 694 h 694"/>
                <a:gd name="T38" fmla="*/ 724 w 993"/>
                <a:gd name="T39" fmla="*/ 694 h 694"/>
                <a:gd name="T40" fmla="*/ 779 w 993"/>
                <a:gd name="T41" fmla="*/ 648 h 694"/>
                <a:gd name="T42" fmla="*/ 986 w 993"/>
                <a:gd name="T43" fmla="*/ 74 h 694"/>
                <a:gd name="T44" fmla="*/ 993 w 993"/>
                <a:gd name="T45" fmla="*/ 47 h 694"/>
                <a:gd name="T46" fmla="*/ 943 w 993"/>
                <a:gd name="T47" fmla="*/ 0 h 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93" h="694">
                  <a:moveTo>
                    <a:pt x="943" y="0"/>
                  </a:moveTo>
                  <a:cubicBezTo>
                    <a:pt x="915" y="0"/>
                    <a:pt x="901" y="18"/>
                    <a:pt x="894" y="39"/>
                  </a:cubicBezTo>
                  <a:cubicBezTo>
                    <a:pt x="721" y="550"/>
                    <a:pt x="721" y="550"/>
                    <a:pt x="721" y="550"/>
                  </a:cubicBezTo>
                  <a:cubicBezTo>
                    <a:pt x="551" y="40"/>
                    <a:pt x="551" y="40"/>
                    <a:pt x="551" y="40"/>
                  </a:cubicBezTo>
                  <a:cubicBezTo>
                    <a:pt x="543" y="17"/>
                    <a:pt x="526" y="0"/>
                    <a:pt x="499" y="0"/>
                  </a:cubicBezTo>
                  <a:cubicBezTo>
                    <a:pt x="494" y="0"/>
                    <a:pt x="494" y="0"/>
                    <a:pt x="494" y="0"/>
                  </a:cubicBezTo>
                  <a:cubicBezTo>
                    <a:pt x="467" y="0"/>
                    <a:pt x="452" y="17"/>
                    <a:pt x="444" y="40"/>
                  </a:cubicBezTo>
                  <a:cubicBezTo>
                    <a:pt x="272" y="550"/>
                    <a:pt x="272" y="550"/>
                    <a:pt x="272" y="550"/>
                  </a:cubicBezTo>
                  <a:cubicBezTo>
                    <a:pt x="102" y="42"/>
                    <a:pt x="102" y="42"/>
                    <a:pt x="102" y="42"/>
                  </a:cubicBezTo>
                  <a:cubicBezTo>
                    <a:pt x="94" y="17"/>
                    <a:pt x="77" y="0"/>
                    <a:pt x="51" y="0"/>
                  </a:cubicBezTo>
                  <a:cubicBezTo>
                    <a:pt x="21" y="0"/>
                    <a:pt x="0" y="23"/>
                    <a:pt x="0" y="48"/>
                  </a:cubicBezTo>
                  <a:cubicBezTo>
                    <a:pt x="0" y="57"/>
                    <a:pt x="4" y="68"/>
                    <a:pt x="6" y="76"/>
                  </a:cubicBezTo>
                  <a:cubicBezTo>
                    <a:pt x="212" y="648"/>
                    <a:pt x="212" y="648"/>
                    <a:pt x="212" y="648"/>
                  </a:cubicBezTo>
                  <a:cubicBezTo>
                    <a:pt x="222" y="678"/>
                    <a:pt x="243" y="694"/>
                    <a:pt x="268" y="694"/>
                  </a:cubicBezTo>
                  <a:cubicBezTo>
                    <a:pt x="271" y="694"/>
                    <a:pt x="271" y="694"/>
                    <a:pt x="271" y="694"/>
                  </a:cubicBezTo>
                  <a:cubicBezTo>
                    <a:pt x="297" y="694"/>
                    <a:pt x="317" y="678"/>
                    <a:pt x="326" y="648"/>
                  </a:cubicBezTo>
                  <a:cubicBezTo>
                    <a:pt x="496" y="154"/>
                    <a:pt x="496" y="154"/>
                    <a:pt x="496" y="154"/>
                  </a:cubicBezTo>
                  <a:cubicBezTo>
                    <a:pt x="665" y="648"/>
                    <a:pt x="665" y="648"/>
                    <a:pt x="665" y="648"/>
                  </a:cubicBezTo>
                  <a:cubicBezTo>
                    <a:pt x="674" y="678"/>
                    <a:pt x="694" y="694"/>
                    <a:pt x="720" y="694"/>
                  </a:cubicBezTo>
                  <a:cubicBezTo>
                    <a:pt x="724" y="694"/>
                    <a:pt x="724" y="694"/>
                    <a:pt x="724" y="694"/>
                  </a:cubicBezTo>
                  <a:cubicBezTo>
                    <a:pt x="748" y="694"/>
                    <a:pt x="769" y="678"/>
                    <a:pt x="779" y="648"/>
                  </a:cubicBezTo>
                  <a:cubicBezTo>
                    <a:pt x="986" y="74"/>
                    <a:pt x="986" y="74"/>
                    <a:pt x="986" y="74"/>
                  </a:cubicBezTo>
                  <a:cubicBezTo>
                    <a:pt x="989" y="67"/>
                    <a:pt x="993" y="56"/>
                    <a:pt x="993" y="47"/>
                  </a:cubicBezTo>
                  <a:cubicBezTo>
                    <a:pt x="993" y="22"/>
                    <a:pt x="972" y="0"/>
                    <a:pt x="94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6"/>
            <p:cNvSpPr>
              <a:spLocks noEditPoints="1"/>
            </p:cNvSpPr>
            <p:nvPr userDrawn="1"/>
          </p:nvSpPr>
          <p:spPr bwMode="auto">
            <a:xfrm>
              <a:off x="1720" y="5111"/>
              <a:ext cx="417" cy="437"/>
            </a:xfrm>
            <a:custGeom>
              <a:avLst/>
              <a:gdLst>
                <a:gd name="T0" fmla="*/ 340 w 678"/>
                <a:gd name="T1" fmla="*/ 0 h 707"/>
                <a:gd name="T2" fmla="*/ 0 w 678"/>
                <a:gd name="T3" fmla="*/ 354 h 707"/>
                <a:gd name="T4" fmla="*/ 0 w 678"/>
                <a:gd name="T5" fmla="*/ 356 h 707"/>
                <a:gd name="T6" fmla="*/ 337 w 678"/>
                <a:gd name="T7" fmla="*/ 707 h 707"/>
                <a:gd name="T8" fmla="*/ 678 w 678"/>
                <a:gd name="T9" fmla="*/ 354 h 707"/>
                <a:gd name="T10" fmla="*/ 678 w 678"/>
                <a:gd name="T11" fmla="*/ 351 h 707"/>
                <a:gd name="T12" fmla="*/ 340 w 678"/>
                <a:gd name="T13" fmla="*/ 0 h 707"/>
                <a:gd name="T14" fmla="*/ 575 w 678"/>
                <a:gd name="T15" fmla="*/ 356 h 707"/>
                <a:gd name="T16" fmla="*/ 340 w 678"/>
                <a:gd name="T17" fmla="*/ 631 h 707"/>
                <a:gd name="T18" fmla="*/ 103 w 678"/>
                <a:gd name="T19" fmla="*/ 354 h 707"/>
                <a:gd name="T20" fmla="*/ 103 w 678"/>
                <a:gd name="T21" fmla="*/ 351 h 707"/>
                <a:gd name="T22" fmla="*/ 337 w 678"/>
                <a:gd name="T23" fmla="*/ 75 h 707"/>
                <a:gd name="T24" fmla="*/ 575 w 678"/>
                <a:gd name="T25" fmla="*/ 354 h 707"/>
                <a:gd name="T26" fmla="*/ 575 w 678"/>
                <a:gd name="T27" fmla="*/ 356 h 7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78" h="707">
                  <a:moveTo>
                    <a:pt x="340" y="0"/>
                  </a:moveTo>
                  <a:cubicBezTo>
                    <a:pt x="135" y="0"/>
                    <a:pt x="0" y="162"/>
                    <a:pt x="0" y="354"/>
                  </a:cubicBezTo>
                  <a:cubicBezTo>
                    <a:pt x="0" y="356"/>
                    <a:pt x="0" y="356"/>
                    <a:pt x="0" y="356"/>
                  </a:cubicBezTo>
                  <a:cubicBezTo>
                    <a:pt x="0" y="548"/>
                    <a:pt x="134" y="707"/>
                    <a:pt x="337" y="707"/>
                  </a:cubicBezTo>
                  <a:cubicBezTo>
                    <a:pt x="541" y="707"/>
                    <a:pt x="678" y="545"/>
                    <a:pt x="678" y="354"/>
                  </a:cubicBezTo>
                  <a:cubicBezTo>
                    <a:pt x="678" y="351"/>
                    <a:pt x="678" y="351"/>
                    <a:pt x="678" y="351"/>
                  </a:cubicBezTo>
                  <a:cubicBezTo>
                    <a:pt x="678" y="160"/>
                    <a:pt x="543" y="0"/>
                    <a:pt x="340" y="0"/>
                  </a:cubicBezTo>
                  <a:moveTo>
                    <a:pt x="575" y="356"/>
                  </a:moveTo>
                  <a:cubicBezTo>
                    <a:pt x="575" y="499"/>
                    <a:pt x="486" y="631"/>
                    <a:pt x="340" y="631"/>
                  </a:cubicBezTo>
                  <a:cubicBezTo>
                    <a:pt x="197" y="631"/>
                    <a:pt x="103" y="499"/>
                    <a:pt x="103" y="354"/>
                  </a:cubicBezTo>
                  <a:cubicBezTo>
                    <a:pt x="103" y="351"/>
                    <a:pt x="103" y="351"/>
                    <a:pt x="103" y="351"/>
                  </a:cubicBezTo>
                  <a:cubicBezTo>
                    <a:pt x="103" y="208"/>
                    <a:pt x="190" y="75"/>
                    <a:pt x="337" y="75"/>
                  </a:cubicBezTo>
                  <a:cubicBezTo>
                    <a:pt x="480" y="75"/>
                    <a:pt x="575" y="208"/>
                    <a:pt x="575" y="354"/>
                  </a:cubicBezTo>
                  <a:lnTo>
                    <a:pt x="575" y="3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7"/>
            <p:cNvSpPr>
              <a:spLocks/>
            </p:cNvSpPr>
            <p:nvPr userDrawn="1"/>
          </p:nvSpPr>
          <p:spPr bwMode="auto">
            <a:xfrm>
              <a:off x="2198" y="5115"/>
              <a:ext cx="236" cy="428"/>
            </a:xfrm>
            <a:custGeom>
              <a:avLst/>
              <a:gdLst>
                <a:gd name="T0" fmla="*/ 334 w 384"/>
                <a:gd name="T1" fmla="*/ 0 h 693"/>
                <a:gd name="T2" fmla="*/ 101 w 384"/>
                <a:gd name="T3" fmla="*/ 181 h 693"/>
                <a:gd name="T4" fmla="*/ 101 w 384"/>
                <a:gd name="T5" fmla="*/ 54 h 693"/>
                <a:gd name="T6" fmla="*/ 50 w 384"/>
                <a:gd name="T7" fmla="*/ 3 h 693"/>
                <a:gd name="T8" fmla="*/ 0 w 384"/>
                <a:gd name="T9" fmla="*/ 54 h 693"/>
                <a:gd name="T10" fmla="*/ 0 w 384"/>
                <a:gd name="T11" fmla="*/ 642 h 693"/>
                <a:gd name="T12" fmla="*/ 51 w 384"/>
                <a:gd name="T13" fmla="*/ 693 h 693"/>
                <a:gd name="T14" fmla="*/ 101 w 384"/>
                <a:gd name="T15" fmla="*/ 642 h 693"/>
                <a:gd name="T16" fmla="*/ 101 w 384"/>
                <a:gd name="T17" fmla="*/ 412 h 693"/>
                <a:gd name="T18" fmla="*/ 339 w 384"/>
                <a:gd name="T19" fmla="*/ 102 h 693"/>
                <a:gd name="T20" fmla="*/ 384 w 384"/>
                <a:gd name="T21" fmla="*/ 51 h 693"/>
                <a:gd name="T22" fmla="*/ 334 w 384"/>
                <a:gd name="T23" fmla="*/ 0 h 6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84" h="693">
                  <a:moveTo>
                    <a:pt x="334" y="0"/>
                  </a:moveTo>
                  <a:cubicBezTo>
                    <a:pt x="249" y="0"/>
                    <a:pt x="151" y="68"/>
                    <a:pt x="101" y="181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1" y="25"/>
                    <a:pt x="79" y="3"/>
                    <a:pt x="50" y="3"/>
                  </a:cubicBezTo>
                  <a:cubicBezTo>
                    <a:pt x="22" y="3"/>
                    <a:pt x="0" y="26"/>
                    <a:pt x="0" y="54"/>
                  </a:cubicBezTo>
                  <a:cubicBezTo>
                    <a:pt x="0" y="642"/>
                    <a:pt x="0" y="642"/>
                    <a:pt x="0" y="642"/>
                  </a:cubicBezTo>
                  <a:cubicBezTo>
                    <a:pt x="0" y="671"/>
                    <a:pt x="22" y="693"/>
                    <a:pt x="51" y="693"/>
                  </a:cubicBezTo>
                  <a:cubicBezTo>
                    <a:pt x="80" y="693"/>
                    <a:pt x="101" y="670"/>
                    <a:pt x="101" y="642"/>
                  </a:cubicBezTo>
                  <a:cubicBezTo>
                    <a:pt x="101" y="412"/>
                    <a:pt x="101" y="412"/>
                    <a:pt x="101" y="412"/>
                  </a:cubicBezTo>
                  <a:cubicBezTo>
                    <a:pt x="101" y="216"/>
                    <a:pt x="208" y="118"/>
                    <a:pt x="339" y="102"/>
                  </a:cubicBezTo>
                  <a:cubicBezTo>
                    <a:pt x="365" y="98"/>
                    <a:pt x="384" y="79"/>
                    <a:pt x="384" y="51"/>
                  </a:cubicBezTo>
                  <a:cubicBezTo>
                    <a:pt x="384" y="22"/>
                    <a:pt x="364" y="0"/>
                    <a:pt x="33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8"/>
            <p:cNvSpPr>
              <a:spLocks/>
            </p:cNvSpPr>
            <p:nvPr userDrawn="1"/>
          </p:nvSpPr>
          <p:spPr bwMode="auto">
            <a:xfrm>
              <a:off x="2500" y="4944"/>
              <a:ext cx="63" cy="599"/>
            </a:xfrm>
            <a:custGeom>
              <a:avLst/>
              <a:gdLst>
                <a:gd name="T0" fmla="*/ 49 w 101"/>
                <a:gd name="T1" fmla="*/ 0 h 969"/>
                <a:gd name="T2" fmla="*/ 0 w 101"/>
                <a:gd name="T3" fmla="*/ 51 h 969"/>
                <a:gd name="T4" fmla="*/ 0 w 101"/>
                <a:gd name="T5" fmla="*/ 918 h 969"/>
                <a:gd name="T6" fmla="*/ 51 w 101"/>
                <a:gd name="T7" fmla="*/ 969 h 969"/>
                <a:gd name="T8" fmla="*/ 101 w 101"/>
                <a:gd name="T9" fmla="*/ 918 h 969"/>
                <a:gd name="T10" fmla="*/ 101 w 101"/>
                <a:gd name="T11" fmla="*/ 51 h 969"/>
                <a:gd name="T12" fmla="*/ 49 w 101"/>
                <a:gd name="T13" fmla="*/ 0 h 9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1" h="969">
                  <a:moveTo>
                    <a:pt x="49" y="0"/>
                  </a:moveTo>
                  <a:cubicBezTo>
                    <a:pt x="22" y="0"/>
                    <a:pt x="0" y="23"/>
                    <a:pt x="0" y="51"/>
                  </a:cubicBezTo>
                  <a:cubicBezTo>
                    <a:pt x="0" y="918"/>
                    <a:pt x="0" y="918"/>
                    <a:pt x="0" y="918"/>
                  </a:cubicBezTo>
                  <a:cubicBezTo>
                    <a:pt x="0" y="947"/>
                    <a:pt x="22" y="969"/>
                    <a:pt x="51" y="969"/>
                  </a:cubicBezTo>
                  <a:cubicBezTo>
                    <a:pt x="80" y="969"/>
                    <a:pt x="101" y="947"/>
                    <a:pt x="101" y="918"/>
                  </a:cubicBezTo>
                  <a:cubicBezTo>
                    <a:pt x="101" y="51"/>
                    <a:pt x="101" y="51"/>
                    <a:pt x="101" y="51"/>
                  </a:cubicBezTo>
                  <a:cubicBezTo>
                    <a:pt x="101" y="23"/>
                    <a:pt x="78" y="0"/>
                    <a:pt x="4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9"/>
            <p:cNvSpPr>
              <a:spLocks noEditPoints="1"/>
            </p:cNvSpPr>
            <p:nvPr userDrawn="1"/>
          </p:nvSpPr>
          <p:spPr bwMode="auto">
            <a:xfrm>
              <a:off x="2626" y="4944"/>
              <a:ext cx="421" cy="604"/>
            </a:xfrm>
            <a:custGeom>
              <a:avLst/>
              <a:gdLst>
                <a:gd name="T0" fmla="*/ 633 w 684"/>
                <a:gd name="T1" fmla="*/ 0 h 977"/>
                <a:gd name="T2" fmla="*/ 583 w 684"/>
                <a:gd name="T3" fmla="*/ 51 h 977"/>
                <a:gd name="T4" fmla="*/ 583 w 684"/>
                <a:gd name="T5" fmla="*/ 415 h 977"/>
                <a:gd name="T6" fmla="*/ 324 w 684"/>
                <a:gd name="T7" fmla="*/ 271 h 977"/>
                <a:gd name="T8" fmla="*/ 0 w 684"/>
                <a:gd name="T9" fmla="*/ 623 h 977"/>
                <a:gd name="T10" fmla="*/ 0 w 684"/>
                <a:gd name="T11" fmla="*/ 626 h 977"/>
                <a:gd name="T12" fmla="*/ 324 w 684"/>
                <a:gd name="T13" fmla="*/ 977 h 977"/>
                <a:gd name="T14" fmla="*/ 583 w 684"/>
                <a:gd name="T15" fmla="*/ 826 h 977"/>
                <a:gd name="T16" fmla="*/ 583 w 684"/>
                <a:gd name="T17" fmla="*/ 918 h 977"/>
                <a:gd name="T18" fmla="*/ 634 w 684"/>
                <a:gd name="T19" fmla="*/ 969 h 977"/>
                <a:gd name="T20" fmla="*/ 684 w 684"/>
                <a:gd name="T21" fmla="*/ 918 h 977"/>
                <a:gd name="T22" fmla="*/ 684 w 684"/>
                <a:gd name="T23" fmla="*/ 51 h 977"/>
                <a:gd name="T24" fmla="*/ 633 w 684"/>
                <a:gd name="T25" fmla="*/ 0 h 977"/>
                <a:gd name="T26" fmla="*/ 587 w 684"/>
                <a:gd name="T27" fmla="*/ 625 h 977"/>
                <a:gd name="T28" fmla="*/ 342 w 684"/>
                <a:gd name="T29" fmla="*/ 887 h 977"/>
                <a:gd name="T30" fmla="*/ 104 w 684"/>
                <a:gd name="T31" fmla="*/ 625 h 977"/>
                <a:gd name="T32" fmla="*/ 104 w 684"/>
                <a:gd name="T33" fmla="*/ 622 h 977"/>
                <a:gd name="T34" fmla="*/ 342 w 684"/>
                <a:gd name="T35" fmla="*/ 361 h 977"/>
                <a:gd name="T36" fmla="*/ 587 w 684"/>
                <a:gd name="T37" fmla="*/ 622 h 977"/>
                <a:gd name="T38" fmla="*/ 587 w 684"/>
                <a:gd name="T39" fmla="*/ 625 h 9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84" h="977">
                  <a:moveTo>
                    <a:pt x="633" y="0"/>
                  </a:moveTo>
                  <a:cubicBezTo>
                    <a:pt x="604" y="0"/>
                    <a:pt x="583" y="22"/>
                    <a:pt x="583" y="51"/>
                  </a:cubicBezTo>
                  <a:cubicBezTo>
                    <a:pt x="583" y="415"/>
                    <a:pt x="583" y="415"/>
                    <a:pt x="583" y="415"/>
                  </a:cubicBezTo>
                  <a:cubicBezTo>
                    <a:pt x="531" y="339"/>
                    <a:pt x="450" y="271"/>
                    <a:pt x="324" y="271"/>
                  </a:cubicBezTo>
                  <a:cubicBezTo>
                    <a:pt x="161" y="271"/>
                    <a:pt x="0" y="402"/>
                    <a:pt x="0" y="623"/>
                  </a:cubicBezTo>
                  <a:cubicBezTo>
                    <a:pt x="0" y="626"/>
                    <a:pt x="0" y="626"/>
                    <a:pt x="0" y="626"/>
                  </a:cubicBezTo>
                  <a:cubicBezTo>
                    <a:pt x="0" y="849"/>
                    <a:pt x="161" y="977"/>
                    <a:pt x="324" y="977"/>
                  </a:cubicBezTo>
                  <a:cubicBezTo>
                    <a:pt x="448" y="977"/>
                    <a:pt x="528" y="908"/>
                    <a:pt x="583" y="826"/>
                  </a:cubicBezTo>
                  <a:cubicBezTo>
                    <a:pt x="583" y="918"/>
                    <a:pt x="583" y="918"/>
                    <a:pt x="583" y="918"/>
                  </a:cubicBezTo>
                  <a:cubicBezTo>
                    <a:pt x="583" y="947"/>
                    <a:pt x="605" y="969"/>
                    <a:pt x="634" y="969"/>
                  </a:cubicBezTo>
                  <a:cubicBezTo>
                    <a:pt x="662" y="969"/>
                    <a:pt x="684" y="947"/>
                    <a:pt x="684" y="918"/>
                  </a:cubicBezTo>
                  <a:cubicBezTo>
                    <a:pt x="684" y="51"/>
                    <a:pt x="684" y="51"/>
                    <a:pt x="684" y="51"/>
                  </a:cubicBezTo>
                  <a:cubicBezTo>
                    <a:pt x="684" y="22"/>
                    <a:pt x="662" y="0"/>
                    <a:pt x="633" y="0"/>
                  </a:cubicBezTo>
                  <a:moveTo>
                    <a:pt x="587" y="625"/>
                  </a:moveTo>
                  <a:cubicBezTo>
                    <a:pt x="587" y="780"/>
                    <a:pt x="468" y="887"/>
                    <a:pt x="342" y="887"/>
                  </a:cubicBezTo>
                  <a:cubicBezTo>
                    <a:pt x="215" y="887"/>
                    <a:pt x="104" y="784"/>
                    <a:pt x="104" y="625"/>
                  </a:cubicBezTo>
                  <a:cubicBezTo>
                    <a:pt x="104" y="622"/>
                    <a:pt x="104" y="622"/>
                    <a:pt x="104" y="622"/>
                  </a:cubicBezTo>
                  <a:cubicBezTo>
                    <a:pt x="104" y="458"/>
                    <a:pt x="211" y="361"/>
                    <a:pt x="342" y="361"/>
                  </a:cubicBezTo>
                  <a:cubicBezTo>
                    <a:pt x="468" y="361"/>
                    <a:pt x="587" y="466"/>
                    <a:pt x="587" y="622"/>
                  </a:cubicBezTo>
                  <a:lnTo>
                    <a:pt x="587" y="6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0"/>
            <p:cNvSpPr>
              <a:spLocks/>
            </p:cNvSpPr>
            <p:nvPr userDrawn="1"/>
          </p:nvSpPr>
          <p:spPr bwMode="auto">
            <a:xfrm>
              <a:off x="-16" y="5101"/>
              <a:ext cx="1087" cy="447"/>
            </a:xfrm>
            <a:custGeom>
              <a:avLst/>
              <a:gdLst>
                <a:gd name="T0" fmla="*/ 1524 w 1764"/>
                <a:gd name="T1" fmla="*/ 13 h 724"/>
                <a:gd name="T2" fmla="*/ 1311 w 1764"/>
                <a:gd name="T3" fmla="*/ 104 h 724"/>
                <a:gd name="T4" fmla="*/ 1106 w 1764"/>
                <a:gd name="T5" fmla="*/ 13 h 724"/>
                <a:gd name="T6" fmla="*/ 904 w 1764"/>
                <a:gd name="T7" fmla="*/ 104 h 724"/>
                <a:gd name="T8" fmla="*/ 725 w 1764"/>
                <a:gd name="T9" fmla="*/ 13 h 724"/>
                <a:gd name="T10" fmla="*/ 508 w 1764"/>
                <a:gd name="T11" fmla="*/ 161 h 724"/>
                <a:gd name="T12" fmla="*/ 372 w 1764"/>
                <a:gd name="T13" fmla="*/ 482 h 724"/>
                <a:gd name="T14" fmla="*/ 197 w 1764"/>
                <a:gd name="T15" fmla="*/ 70 h 724"/>
                <a:gd name="T16" fmla="*/ 70 w 1764"/>
                <a:gd name="T17" fmla="*/ 22 h 724"/>
                <a:gd name="T18" fmla="*/ 23 w 1764"/>
                <a:gd name="T19" fmla="*/ 150 h 724"/>
                <a:gd name="T20" fmla="*/ 236 w 1764"/>
                <a:gd name="T21" fmla="*/ 613 h 724"/>
                <a:gd name="T22" fmla="*/ 372 w 1764"/>
                <a:gd name="T23" fmla="*/ 724 h 724"/>
                <a:gd name="T24" fmla="*/ 507 w 1764"/>
                <a:gd name="T25" fmla="*/ 613 h 724"/>
                <a:gd name="T26" fmla="*/ 695 w 1764"/>
                <a:gd name="T27" fmla="*/ 204 h 724"/>
                <a:gd name="T28" fmla="*/ 722 w 1764"/>
                <a:gd name="T29" fmla="*/ 187 h 724"/>
                <a:gd name="T30" fmla="*/ 751 w 1764"/>
                <a:gd name="T31" fmla="*/ 217 h 724"/>
                <a:gd name="T32" fmla="*/ 751 w 1764"/>
                <a:gd name="T33" fmla="*/ 613 h 724"/>
                <a:gd name="T34" fmla="*/ 850 w 1764"/>
                <a:gd name="T35" fmla="*/ 724 h 724"/>
                <a:gd name="T36" fmla="*/ 951 w 1764"/>
                <a:gd name="T37" fmla="*/ 613 h 724"/>
                <a:gd name="T38" fmla="*/ 951 w 1764"/>
                <a:gd name="T39" fmla="*/ 289 h 724"/>
                <a:gd name="T40" fmla="*/ 1056 w 1764"/>
                <a:gd name="T41" fmla="*/ 186 h 724"/>
                <a:gd name="T42" fmla="*/ 1158 w 1764"/>
                <a:gd name="T43" fmla="*/ 289 h 724"/>
                <a:gd name="T44" fmla="*/ 1158 w 1764"/>
                <a:gd name="T45" fmla="*/ 613 h 724"/>
                <a:gd name="T46" fmla="*/ 1257 w 1764"/>
                <a:gd name="T47" fmla="*/ 724 h 724"/>
                <a:gd name="T48" fmla="*/ 1358 w 1764"/>
                <a:gd name="T49" fmla="*/ 613 h 724"/>
                <a:gd name="T50" fmla="*/ 1358 w 1764"/>
                <a:gd name="T51" fmla="*/ 289 h 724"/>
                <a:gd name="T52" fmla="*/ 1463 w 1764"/>
                <a:gd name="T53" fmla="*/ 186 h 724"/>
                <a:gd name="T54" fmla="*/ 1565 w 1764"/>
                <a:gd name="T55" fmla="*/ 289 h 724"/>
                <a:gd name="T56" fmla="*/ 1565 w 1764"/>
                <a:gd name="T57" fmla="*/ 613 h 724"/>
                <a:gd name="T58" fmla="*/ 1664 w 1764"/>
                <a:gd name="T59" fmla="*/ 724 h 724"/>
                <a:gd name="T60" fmla="*/ 1764 w 1764"/>
                <a:gd name="T61" fmla="*/ 613 h 724"/>
                <a:gd name="T62" fmla="*/ 1764 w 1764"/>
                <a:gd name="T63" fmla="*/ 244 h 724"/>
                <a:gd name="T64" fmla="*/ 1524 w 1764"/>
                <a:gd name="T65" fmla="*/ 13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764" h="724">
                  <a:moveTo>
                    <a:pt x="1524" y="13"/>
                  </a:moveTo>
                  <a:cubicBezTo>
                    <a:pt x="1393" y="13"/>
                    <a:pt x="1311" y="104"/>
                    <a:pt x="1311" y="104"/>
                  </a:cubicBezTo>
                  <a:cubicBezTo>
                    <a:pt x="1267" y="47"/>
                    <a:pt x="1207" y="13"/>
                    <a:pt x="1106" y="13"/>
                  </a:cubicBezTo>
                  <a:cubicBezTo>
                    <a:pt x="998" y="13"/>
                    <a:pt x="904" y="104"/>
                    <a:pt x="904" y="104"/>
                  </a:cubicBezTo>
                  <a:cubicBezTo>
                    <a:pt x="861" y="47"/>
                    <a:pt x="786" y="13"/>
                    <a:pt x="725" y="13"/>
                  </a:cubicBezTo>
                  <a:cubicBezTo>
                    <a:pt x="630" y="13"/>
                    <a:pt x="554" y="55"/>
                    <a:pt x="508" y="161"/>
                  </a:cubicBezTo>
                  <a:cubicBezTo>
                    <a:pt x="372" y="482"/>
                    <a:pt x="372" y="482"/>
                    <a:pt x="372" y="482"/>
                  </a:cubicBezTo>
                  <a:cubicBezTo>
                    <a:pt x="197" y="70"/>
                    <a:pt x="197" y="70"/>
                    <a:pt x="197" y="70"/>
                  </a:cubicBezTo>
                  <a:cubicBezTo>
                    <a:pt x="175" y="22"/>
                    <a:pt x="121" y="0"/>
                    <a:pt x="70" y="22"/>
                  </a:cubicBezTo>
                  <a:cubicBezTo>
                    <a:pt x="19" y="45"/>
                    <a:pt x="0" y="101"/>
                    <a:pt x="23" y="150"/>
                  </a:cubicBezTo>
                  <a:cubicBezTo>
                    <a:pt x="236" y="613"/>
                    <a:pt x="236" y="613"/>
                    <a:pt x="236" y="613"/>
                  </a:cubicBezTo>
                  <a:cubicBezTo>
                    <a:pt x="270" y="686"/>
                    <a:pt x="305" y="724"/>
                    <a:pt x="372" y="724"/>
                  </a:cubicBezTo>
                  <a:cubicBezTo>
                    <a:pt x="443" y="724"/>
                    <a:pt x="474" y="683"/>
                    <a:pt x="507" y="613"/>
                  </a:cubicBezTo>
                  <a:cubicBezTo>
                    <a:pt x="507" y="613"/>
                    <a:pt x="693" y="208"/>
                    <a:pt x="695" y="204"/>
                  </a:cubicBezTo>
                  <a:cubicBezTo>
                    <a:pt x="697" y="200"/>
                    <a:pt x="703" y="186"/>
                    <a:pt x="722" y="187"/>
                  </a:cubicBezTo>
                  <a:cubicBezTo>
                    <a:pt x="738" y="187"/>
                    <a:pt x="751" y="199"/>
                    <a:pt x="751" y="217"/>
                  </a:cubicBezTo>
                  <a:cubicBezTo>
                    <a:pt x="751" y="613"/>
                    <a:pt x="751" y="613"/>
                    <a:pt x="751" y="613"/>
                  </a:cubicBezTo>
                  <a:cubicBezTo>
                    <a:pt x="751" y="674"/>
                    <a:pt x="785" y="724"/>
                    <a:pt x="850" y="724"/>
                  </a:cubicBezTo>
                  <a:cubicBezTo>
                    <a:pt x="915" y="724"/>
                    <a:pt x="951" y="674"/>
                    <a:pt x="951" y="613"/>
                  </a:cubicBezTo>
                  <a:cubicBezTo>
                    <a:pt x="951" y="289"/>
                    <a:pt x="951" y="289"/>
                    <a:pt x="951" y="289"/>
                  </a:cubicBezTo>
                  <a:cubicBezTo>
                    <a:pt x="951" y="226"/>
                    <a:pt x="995" y="186"/>
                    <a:pt x="1056" y="186"/>
                  </a:cubicBezTo>
                  <a:cubicBezTo>
                    <a:pt x="1118" y="186"/>
                    <a:pt x="1158" y="228"/>
                    <a:pt x="1158" y="289"/>
                  </a:cubicBezTo>
                  <a:cubicBezTo>
                    <a:pt x="1158" y="613"/>
                    <a:pt x="1158" y="613"/>
                    <a:pt x="1158" y="613"/>
                  </a:cubicBezTo>
                  <a:cubicBezTo>
                    <a:pt x="1158" y="674"/>
                    <a:pt x="1192" y="724"/>
                    <a:pt x="1257" y="724"/>
                  </a:cubicBezTo>
                  <a:cubicBezTo>
                    <a:pt x="1322" y="724"/>
                    <a:pt x="1358" y="674"/>
                    <a:pt x="1358" y="613"/>
                  </a:cubicBezTo>
                  <a:cubicBezTo>
                    <a:pt x="1358" y="289"/>
                    <a:pt x="1358" y="289"/>
                    <a:pt x="1358" y="289"/>
                  </a:cubicBezTo>
                  <a:cubicBezTo>
                    <a:pt x="1358" y="226"/>
                    <a:pt x="1402" y="186"/>
                    <a:pt x="1463" y="186"/>
                  </a:cubicBezTo>
                  <a:cubicBezTo>
                    <a:pt x="1524" y="186"/>
                    <a:pt x="1565" y="228"/>
                    <a:pt x="1565" y="289"/>
                  </a:cubicBezTo>
                  <a:cubicBezTo>
                    <a:pt x="1565" y="613"/>
                    <a:pt x="1565" y="613"/>
                    <a:pt x="1565" y="613"/>
                  </a:cubicBezTo>
                  <a:cubicBezTo>
                    <a:pt x="1565" y="674"/>
                    <a:pt x="1599" y="724"/>
                    <a:pt x="1664" y="724"/>
                  </a:cubicBezTo>
                  <a:cubicBezTo>
                    <a:pt x="1729" y="724"/>
                    <a:pt x="1764" y="674"/>
                    <a:pt x="1764" y="613"/>
                  </a:cubicBezTo>
                  <a:cubicBezTo>
                    <a:pt x="1764" y="244"/>
                    <a:pt x="1764" y="244"/>
                    <a:pt x="1764" y="244"/>
                  </a:cubicBezTo>
                  <a:cubicBezTo>
                    <a:pt x="1764" y="108"/>
                    <a:pt x="1655" y="13"/>
                    <a:pt x="1524" y="1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1"/>
            <p:cNvSpPr>
              <a:spLocks noEditPoints="1"/>
            </p:cNvSpPr>
            <p:nvPr userDrawn="1"/>
          </p:nvSpPr>
          <p:spPr bwMode="auto">
            <a:xfrm>
              <a:off x="3104" y="4944"/>
              <a:ext cx="103" cy="103"/>
            </a:xfrm>
            <a:custGeom>
              <a:avLst/>
              <a:gdLst>
                <a:gd name="T0" fmla="*/ 0 w 167"/>
                <a:gd name="T1" fmla="*/ 84 h 167"/>
                <a:gd name="T2" fmla="*/ 0 w 167"/>
                <a:gd name="T3" fmla="*/ 83 h 167"/>
                <a:gd name="T4" fmla="*/ 84 w 167"/>
                <a:gd name="T5" fmla="*/ 0 h 167"/>
                <a:gd name="T6" fmla="*/ 167 w 167"/>
                <a:gd name="T7" fmla="*/ 83 h 167"/>
                <a:gd name="T8" fmla="*/ 167 w 167"/>
                <a:gd name="T9" fmla="*/ 83 h 167"/>
                <a:gd name="T10" fmla="*/ 84 w 167"/>
                <a:gd name="T11" fmla="*/ 167 h 167"/>
                <a:gd name="T12" fmla="*/ 0 w 167"/>
                <a:gd name="T13" fmla="*/ 84 h 167"/>
                <a:gd name="T14" fmla="*/ 151 w 167"/>
                <a:gd name="T15" fmla="*/ 83 h 167"/>
                <a:gd name="T16" fmla="*/ 151 w 167"/>
                <a:gd name="T17" fmla="*/ 83 h 167"/>
                <a:gd name="T18" fmla="*/ 84 w 167"/>
                <a:gd name="T19" fmla="*/ 15 h 167"/>
                <a:gd name="T20" fmla="*/ 16 w 167"/>
                <a:gd name="T21" fmla="*/ 83 h 167"/>
                <a:gd name="T22" fmla="*/ 16 w 167"/>
                <a:gd name="T23" fmla="*/ 84 h 167"/>
                <a:gd name="T24" fmla="*/ 84 w 167"/>
                <a:gd name="T25" fmla="*/ 152 h 167"/>
                <a:gd name="T26" fmla="*/ 151 w 167"/>
                <a:gd name="T27" fmla="*/ 83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7" h="167">
                  <a:moveTo>
                    <a:pt x="0" y="84"/>
                  </a:moveTo>
                  <a:cubicBezTo>
                    <a:pt x="0" y="83"/>
                    <a:pt x="0" y="83"/>
                    <a:pt x="0" y="83"/>
                  </a:cubicBezTo>
                  <a:cubicBezTo>
                    <a:pt x="0" y="38"/>
                    <a:pt x="37" y="0"/>
                    <a:pt x="84" y="0"/>
                  </a:cubicBezTo>
                  <a:cubicBezTo>
                    <a:pt x="131" y="0"/>
                    <a:pt x="167" y="38"/>
                    <a:pt x="167" y="83"/>
                  </a:cubicBezTo>
                  <a:cubicBezTo>
                    <a:pt x="167" y="83"/>
                    <a:pt x="167" y="83"/>
                    <a:pt x="167" y="83"/>
                  </a:cubicBezTo>
                  <a:cubicBezTo>
                    <a:pt x="167" y="129"/>
                    <a:pt x="130" y="167"/>
                    <a:pt x="84" y="167"/>
                  </a:cubicBezTo>
                  <a:cubicBezTo>
                    <a:pt x="36" y="167"/>
                    <a:pt x="0" y="130"/>
                    <a:pt x="0" y="84"/>
                  </a:cubicBezTo>
                  <a:moveTo>
                    <a:pt x="151" y="83"/>
                  </a:moveTo>
                  <a:cubicBezTo>
                    <a:pt x="151" y="83"/>
                    <a:pt x="151" y="83"/>
                    <a:pt x="151" y="83"/>
                  </a:cubicBezTo>
                  <a:cubicBezTo>
                    <a:pt x="151" y="46"/>
                    <a:pt x="122" y="15"/>
                    <a:pt x="84" y="15"/>
                  </a:cubicBezTo>
                  <a:cubicBezTo>
                    <a:pt x="45" y="15"/>
                    <a:pt x="16" y="46"/>
                    <a:pt x="16" y="83"/>
                  </a:cubicBezTo>
                  <a:cubicBezTo>
                    <a:pt x="16" y="84"/>
                    <a:pt x="16" y="84"/>
                    <a:pt x="16" y="84"/>
                  </a:cubicBezTo>
                  <a:cubicBezTo>
                    <a:pt x="16" y="121"/>
                    <a:pt x="45" y="152"/>
                    <a:pt x="84" y="152"/>
                  </a:cubicBezTo>
                  <a:cubicBezTo>
                    <a:pt x="122" y="152"/>
                    <a:pt x="151" y="121"/>
                    <a:pt x="151" y="8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2"/>
            <p:cNvSpPr>
              <a:spLocks noEditPoints="1"/>
            </p:cNvSpPr>
            <p:nvPr userDrawn="1"/>
          </p:nvSpPr>
          <p:spPr bwMode="auto">
            <a:xfrm>
              <a:off x="3136" y="4970"/>
              <a:ext cx="42" cy="50"/>
            </a:xfrm>
            <a:custGeom>
              <a:avLst/>
              <a:gdLst>
                <a:gd name="T0" fmla="*/ 0 w 67"/>
                <a:gd name="T1" fmla="*/ 9 h 81"/>
                <a:gd name="T2" fmla="*/ 9 w 67"/>
                <a:gd name="T3" fmla="*/ 0 h 81"/>
                <a:gd name="T4" fmla="*/ 36 w 67"/>
                <a:gd name="T5" fmla="*/ 0 h 81"/>
                <a:gd name="T6" fmla="*/ 60 w 67"/>
                <a:gd name="T7" fmla="*/ 8 h 81"/>
                <a:gd name="T8" fmla="*/ 67 w 67"/>
                <a:gd name="T9" fmla="*/ 26 h 81"/>
                <a:gd name="T10" fmla="*/ 67 w 67"/>
                <a:gd name="T11" fmla="*/ 27 h 81"/>
                <a:gd name="T12" fmla="*/ 51 w 67"/>
                <a:gd name="T13" fmla="*/ 51 h 81"/>
                <a:gd name="T14" fmla="*/ 63 w 67"/>
                <a:gd name="T15" fmla="*/ 66 h 81"/>
                <a:gd name="T16" fmla="*/ 66 w 67"/>
                <a:gd name="T17" fmla="*/ 73 h 81"/>
                <a:gd name="T18" fmla="*/ 58 w 67"/>
                <a:gd name="T19" fmla="*/ 81 h 81"/>
                <a:gd name="T20" fmla="*/ 49 w 67"/>
                <a:gd name="T21" fmla="*/ 76 h 81"/>
                <a:gd name="T22" fmla="*/ 32 w 67"/>
                <a:gd name="T23" fmla="*/ 55 h 81"/>
                <a:gd name="T24" fmla="*/ 17 w 67"/>
                <a:gd name="T25" fmla="*/ 55 h 81"/>
                <a:gd name="T26" fmla="*/ 17 w 67"/>
                <a:gd name="T27" fmla="*/ 72 h 81"/>
                <a:gd name="T28" fmla="*/ 9 w 67"/>
                <a:gd name="T29" fmla="*/ 81 h 81"/>
                <a:gd name="T30" fmla="*/ 0 w 67"/>
                <a:gd name="T31" fmla="*/ 72 h 81"/>
                <a:gd name="T32" fmla="*/ 0 w 67"/>
                <a:gd name="T33" fmla="*/ 9 h 81"/>
                <a:gd name="T34" fmla="*/ 35 w 67"/>
                <a:gd name="T35" fmla="*/ 39 h 81"/>
                <a:gd name="T36" fmla="*/ 49 w 67"/>
                <a:gd name="T37" fmla="*/ 27 h 81"/>
                <a:gd name="T38" fmla="*/ 49 w 67"/>
                <a:gd name="T39" fmla="*/ 27 h 81"/>
                <a:gd name="T40" fmla="*/ 35 w 67"/>
                <a:gd name="T41" fmla="*/ 16 h 81"/>
                <a:gd name="T42" fmla="*/ 17 w 67"/>
                <a:gd name="T43" fmla="*/ 16 h 81"/>
                <a:gd name="T44" fmla="*/ 17 w 67"/>
                <a:gd name="T45" fmla="*/ 39 h 81"/>
                <a:gd name="T46" fmla="*/ 35 w 67"/>
                <a:gd name="T47" fmla="*/ 39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7" h="81">
                  <a:moveTo>
                    <a:pt x="0" y="9"/>
                  </a:moveTo>
                  <a:cubicBezTo>
                    <a:pt x="0" y="4"/>
                    <a:pt x="4" y="0"/>
                    <a:pt x="9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47" y="0"/>
                    <a:pt x="55" y="3"/>
                    <a:pt x="60" y="8"/>
                  </a:cubicBezTo>
                  <a:cubicBezTo>
                    <a:pt x="65" y="12"/>
                    <a:pt x="67" y="19"/>
                    <a:pt x="67" y="26"/>
                  </a:cubicBezTo>
                  <a:cubicBezTo>
                    <a:pt x="67" y="27"/>
                    <a:pt x="67" y="27"/>
                    <a:pt x="67" y="27"/>
                  </a:cubicBezTo>
                  <a:cubicBezTo>
                    <a:pt x="67" y="39"/>
                    <a:pt x="61" y="47"/>
                    <a:pt x="51" y="51"/>
                  </a:cubicBezTo>
                  <a:cubicBezTo>
                    <a:pt x="63" y="66"/>
                    <a:pt x="63" y="66"/>
                    <a:pt x="63" y="66"/>
                  </a:cubicBezTo>
                  <a:cubicBezTo>
                    <a:pt x="65" y="68"/>
                    <a:pt x="66" y="70"/>
                    <a:pt x="66" y="73"/>
                  </a:cubicBezTo>
                  <a:cubicBezTo>
                    <a:pt x="66" y="78"/>
                    <a:pt x="62" y="81"/>
                    <a:pt x="58" y="81"/>
                  </a:cubicBezTo>
                  <a:cubicBezTo>
                    <a:pt x="54" y="81"/>
                    <a:pt x="51" y="79"/>
                    <a:pt x="49" y="76"/>
                  </a:cubicBezTo>
                  <a:cubicBezTo>
                    <a:pt x="32" y="55"/>
                    <a:pt x="32" y="55"/>
                    <a:pt x="32" y="55"/>
                  </a:cubicBezTo>
                  <a:cubicBezTo>
                    <a:pt x="17" y="55"/>
                    <a:pt x="17" y="55"/>
                    <a:pt x="17" y="55"/>
                  </a:cubicBezTo>
                  <a:cubicBezTo>
                    <a:pt x="17" y="72"/>
                    <a:pt x="17" y="72"/>
                    <a:pt x="17" y="72"/>
                  </a:cubicBezTo>
                  <a:cubicBezTo>
                    <a:pt x="17" y="77"/>
                    <a:pt x="14" y="81"/>
                    <a:pt x="9" y="81"/>
                  </a:cubicBezTo>
                  <a:cubicBezTo>
                    <a:pt x="4" y="81"/>
                    <a:pt x="0" y="77"/>
                    <a:pt x="0" y="72"/>
                  </a:cubicBezTo>
                  <a:lnTo>
                    <a:pt x="0" y="9"/>
                  </a:lnTo>
                  <a:close/>
                  <a:moveTo>
                    <a:pt x="35" y="39"/>
                  </a:moveTo>
                  <a:cubicBezTo>
                    <a:pt x="44" y="39"/>
                    <a:pt x="49" y="34"/>
                    <a:pt x="49" y="27"/>
                  </a:cubicBezTo>
                  <a:cubicBezTo>
                    <a:pt x="49" y="27"/>
                    <a:pt x="49" y="27"/>
                    <a:pt x="49" y="27"/>
                  </a:cubicBezTo>
                  <a:cubicBezTo>
                    <a:pt x="49" y="20"/>
                    <a:pt x="44" y="16"/>
                    <a:pt x="35" y="16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7" y="39"/>
                    <a:pt x="17" y="39"/>
                    <a:pt x="17" y="39"/>
                  </a:cubicBezTo>
                  <a:lnTo>
                    <a:pt x="35" y="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31153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 Metric 3">
    <p:bg bwMode="ltGray">
      <p:bgPr>
        <a:solidFill>
          <a:schemeClr val="bg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8501"/>
            <a:ext cx="12188952" cy="6289499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1726751" y="4740499"/>
            <a:ext cx="4062942" cy="1415602"/>
          </a:xfrm>
        </p:spPr>
        <p:txBody>
          <a:bodyPr anchor="ctr"/>
          <a:lstStyle>
            <a:lvl1pPr marL="3175" indent="0" algn="r">
              <a:spcBef>
                <a:spcPts val="0"/>
              </a:spcBef>
              <a:buNone/>
              <a:defRPr sz="8800">
                <a:solidFill>
                  <a:schemeClr val="accent3">
                    <a:lumMod val="50000"/>
                  </a:schemeClr>
                </a:solidFill>
              </a:defRPr>
            </a:lvl1pPr>
            <a:lvl2pPr marL="3175" indent="0">
              <a:spcBef>
                <a:spcPts val="0"/>
              </a:spcBef>
              <a:buNone/>
              <a:defRPr sz="8800">
                <a:solidFill>
                  <a:schemeClr val="accent1">
                    <a:lumMod val="50000"/>
                  </a:schemeClr>
                </a:solidFill>
              </a:defRPr>
            </a:lvl2pPr>
            <a:lvl3pPr marL="3175" indent="0">
              <a:spcBef>
                <a:spcPts val="0"/>
              </a:spcBef>
              <a:buNone/>
              <a:defRPr sz="8800">
                <a:solidFill>
                  <a:schemeClr val="accent1">
                    <a:lumMod val="50000"/>
                  </a:schemeClr>
                </a:solidFill>
              </a:defRPr>
            </a:lvl3pPr>
            <a:lvl4pPr marL="3175" indent="0">
              <a:spcBef>
                <a:spcPts val="0"/>
              </a:spcBef>
              <a:buNone/>
              <a:defRPr sz="8800">
                <a:solidFill>
                  <a:schemeClr val="accent1">
                    <a:lumMod val="50000"/>
                  </a:schemeClr>
                </a:solidFill>
              </a:defRPr>
            </a:lvl4pPr>
            <a:lvl5pPr marL="3175" indent="0">
              <a:spcBef>
                <a:spcPts val="0"/>
              </a:spcBef>
              <a:buNone/>
              <a:defRPr sz="8800">
                <a:solidFill>
                  <a:schemeClr val="accent1">
                    <a:lumMod val="50000"/>
                  </a:schemeClr>
                </a:solidFill>
              </a:defRPr>
            </a:lvl5pPr>
            <a:lvl6pPr marL="3175" indent="0">
              <a:spcBef>
                <a:spcPts val="0"/>
              </a:spcBef>
              <a:buNone/>
              <a:defRPr sz="8800">
                <a:solidFill>
                  <a:schemeClr val="accent1">
                    <a:lumMod val="50000"/>
                  </a:schemeClr>
                </a:solidFill>
              </a:defRPr>
            </a:lvl6pPr>
            <a:lvl7pPr marL="3175" indent="0">
              <a:spcBef>
                <a:spcPts val="0"/>
              </a:spcBef>
              <a:buNone/>
              <a:defRPr sz="8800">
                <a:solidFill>
                  <a:schemeClr val="accent1">
                    <a:lumMod val="50000"/>
                  </a:schemeClr>
                </a:solidFill>
              </a:defRPr>
            </a:lvl7pPr>
            <a:lvl8pPr marL="3175" indent="0">
              <a:spcBef>
                <a:spcPts val="0"/>
              </a:spcBef>
              <a:buNone/>
              <a:defRPr sz="8800">
                <a:solidFill>
                  <a:schemeClr val="accent1">
                    <a:lumMod val="50000"/>
                  </a:schemeClr>
                </a:solidFill>
              </a:defRPr>
            </a:lvl8pPr>
            <a:lvl9pPr marL="3175" indent="0">
              <a:spcBef>
                <a:spcPts val="0"/>
              </a:spcBef>
              <a:buNone/>
              <a:defRPr sz="8800">
                <a:solidFill>
                  <a:schemeClr val="accent1">
                    <a:lumMod val="50000"/>
                  </a:schemeClr>
                </a:solidFill>
              </a:defRPr>
            </a:lvl9pPr>
          </a:lstStyle>
          <a:p>
            <a:pPr lvl="0"/>
            <a:r>
              <a:rPr lang="en-US"/>
              <a:t>XX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6094413" y="4740499"/>
            <a:ext cx="4509865" cy="1415602"/>
          </a:xfrm>
        </p:spPr>
        <p:txBody>
          <a:bodyPr anchor="ctr"/>
          <a:lstStyle>
            <a:lvl1pPr marL="3175" indent="0">
              <a:spcBef>
                <a:spcPts val="0"/>
              </a:spcBef>
              <a:buNone/>
              <a:defRPr sz="2400">
                <a:solidFill>
                  <a:schemeClr val="accent3">
                    <a:lumMod val="50000"/>
                  </a:schemeClr>
                </a:solidFill>
              </a:defRPr>
            </a:lvl1pPr>
            <a:lvl2pPr marL="3175" indent="0">
              <a:spcBef>
                <a:spcPts val="0"/>
              </a:spcBef>
              <a:buNone/>
              <a:defRPr sz="2000">
                <a:solidFill>
                  <a:schemeClr val="accent1">
                    <a:lumMod val="50000"/>
                  </a:schemeClr>
                </a:solidFill>
              </a:defRPr>
            </a:lvl2pPr>
            <a:lvl3pPr marL="3175" indent="0">
              <a:spcBef>
                <a:spcPts val="0"/>
              </a:spcBef>
              <a:buNone/>
              <a:defRPr sz="2000">
                <a:solidFill>
                  <a:schemeClr val="accent1">
                    <a:lumMod val="50000"/>
                  </a:schemeClr>
                </a:solidFill>
              </a:defRPr>
            </a:lvl3pPr>
            <a:lvl4pPr marL="3175" indent="0">
              <a:spcBef>
                <a:spcPts val="0"/>
              </a:spcBef>
              <a:buNone/>
              <a:defRPr sz="2000">
                <a:solidFill>
                  <a:schemeClr val="accent1">
                    <a:lumMod val="50000"/>
                  </a:schemeClr>
                </a:solidFill>
              </a:defRPr>
            </a:lvl4pPr>
            <a:lvl5pPr marL="3175" indent="0">
              <a:spcBef>
                <a:spcPts val="0"/>
              </a:spcBef>
              <a:buNone/>
              <a:defRPr sz="2000">
                <a:solidFill>
                  <a:schemeClr val="accent1">
                    <a:lumMod val="50000"/>
                  </a:schemeClr>
                </a:solidFill>
              </a:defRPr>
            </a:lvl5pPr>
            <a:lvl6pPr marL="3175" indent="0">
              <a:spcBef>
                <a:spcPts val="0"/>
              </a:spcBef>
              <a:buNone/>
              <a:defRPr sz="2000">
                <a:solidFill>
                  <a:schemeClr val="accent1">
                    <a:lumMod val="50000"/>
                  </a:schemeClr>
                </a:solidFill>
              </a:defRPr>
            </a:lvl6pPr>
            <a:lvl7pPr marL="3175" indent="0">
              <a:spcBef>
                <a:spcPts val="0"/>
              </a:spcBef>
              <a:buNone/>
              <a:defRPr sz="2000">
                <a:solidFill>
                  <a:schemeClr val="accent1">
                    <a:lumMod val="50000"/>
                  </a:schemeClr>
                </a:solidFill>
              </a:defRPr>
            </a:lvl7pPr>
            <a:lvl8pPr marL="3175" indent="0">
              <a:spcBef>
                <a:spcPts val="0"/>
              </a:spcBef>
              <a:buNone/>
              <a:defRPr sz="2000">
                <a:solidFill>
                  <a:schemeClr val="accent1">
                    <a:lumMod val="50000"/>
                  </a:schemeClr>
                </a:solidFill>
              </a:defRPr>
            </a:lvl8pPr>
            <a:lvl9pPr marL="3175" indent="0">
              <a:spcBef>
                <a:spcPts val="0"/>
              </a:spcBef>
              <a:buNone/>
              <a:defRPr sz="2000">
                <a:solidFill>
                  <a:schemeClr val="accent1">
                    <a:lumMod val="50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13" name="Group 4"/>
          <p:cNvGrpSpPr>
            <a:grpSpLocks noChangeAspect="1"/>
          </p:cNvGrpSpPr>
          <p:nvPr userDrawn="1"/>
        </p:nvGrpSpPr>
        <p:grpSpPr bwMode="auto">
          <a:xfrm>
            <a:off x="615496" y="6376991"/>
            <a:ext cx="1293867" cy="242475"/>
            <a:chOff x="-16" y="4944"/>
            <a:chExt cx="3223" cy="604"/>
          </a:xfrm>
          <a:solidFill>
            <a:schemeClr val="tx1"/>
          </a:solidFill>
        </p:grpSpPr>
        <p:sp>
          <p:nvSpPr>
            <p:cNvPr id="15" name="Freeform 5"/>
            <p:cNvSpPr>
              <a:spLocks/>
            </p:cNvSpPr>
            <p:nvPr userDrawn="1"/>
          </p:nvSpPr>
          <p:spPr bwMode="auto">
            <a:xfrm>
              <a:off x="1098" y="5116"/>
              <a:ext cx="612" cy="429"/>
            </a:xfrm>
            <a:custGeom>
              <a:avLst/>
              <a:gdLst>
                <a:gd name="T0" fmla="*/ 943 w 993"/>
                <a:gd name="T1" fmla="*/ 0 h 694"/>
                <a:gd name="T2" fmla="*/ 894 w 993"/>
                <a:gd name="T3" fmla="*/ 39 h 694"/>
                <a:gd name="T4" fmla="*/ 721 w 993"/>
                <a:gd name="T5" fmla="*/ 550 h 694"/>
                <a:gd name="T6" fmla="*/ 551 w 993"/>
                <a:gd name="T7" fmla="*/ 40 h 694"/>
                <a:gd name="T8" fmla="*/ 499 w 993"/>
                <a:gd name="T9" fmla="*/ 0 h 694"/>
                <a:gd name="T10" fmla="*/ 494 w 993"/>
                <a:gd name="T11" fmla="*/ 0 h 694"/>
                <a:gd name="T12" fmla="*/ 444 w 993"/>
                <a:gd name="T13" fmla="*/ 40 h 694"/>
                <a:gd name="T14" fmla="*/ 272 w 993"/>
                <a:gd name="T15" fmla="*/ 550 h 694"/>
                <a:gd name="T16" fmla="*/ 102 w 993"/>
                <a:gd name="T17" fmla="*/ 42 h 694"/>
                <a:gd name="T18" fmla="*/ 51 w 993"/>
                <a:gd name="T19" fmla="*/ 0 h 694"/>
                <a:gd name="T20" fmla="*/ 0 w 993"/>
                <a:gd name="T21" fmla="*/ 48 h 694"/>
                <a:gd name="T22" fmla="*/ 6 w 993"/>
                <a:gd name="T23" fmla="*/ 76 h 694"/>
                <a:gd name="T24" fmla="*/ 212 w 993"/>
                <a:gd name="T25" fmla="*/ 648 h 694"/>
                <a:gd name="T26" fmla="*/ 268 w 993"/>
                <a:gd name="T27" fmla="*/ 694 h 694"/>
                <a:gd name="T28" fmla="*/ 271 w 993"/>
                <a:gd name="T29" fmla="*/ 694 h 694"/>
                <a:gd name="T30" fmla="*/ 326 w 993"/>
                <a:gd name="T31" fmla="*/ 648 h 694"/>
                <a:gd name="T32" fmla="*/ 496 w 993"/>
                <a:gd name="T33" fmla="*/ 154 h 694"/>
                <a:gd name="T34" fmla="*/ 665 w 993"/>
                <a:gd name="T35" fmla="*/ 648 h 694"/>
                <a:gd name="T36" fmla="*/ 720 w 993"/>
                <a:gd name="T37" fmla="*/ 694 h 694"/>
                <a:gd name="T38" fmla="*/ 724 w 993"/>
                <a:gd name="T39" fmla="*/ 694 h 694"/>
                <a:gd name="T40" fmla="*/ 779 w 993"/>
                <a:gd name="T41" fmla="*/ 648 h 694"/>
                <a:gd name="T42" fmla="*/ 986 w 993"/>
                <a:gd name="T43" fmla="*/ 74 h 694"/>
                <a:gd name="T44" fmla="*/ 993 w 993"/>
                <a:gd name="T45" fmla="*/ 47 h 694"/>
                <a:gd name="T46" fmla="*/ 943 w 993"/>
                <a:gd name="T47" fmla="*/ 0 h 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93" h="694">
                  <a:moveTo>
                    <a:pt x="943" y="0"/>
                  </a:moveTo>
                  <a:cubicBezTo>
                    <a:pt x="915" y="0"/>
                    <a:pt x="901" y="18"/>
                    <a:pt x="894" y="39"/>
                  </a:cubicBezTo>
                  <a:cubicBezTo>
                    <a:pt x="721" y="550"/>
                    <a:pt x="721" y="550"/>
                    <a:pt x="721" y="550"/>
                  </a:cubicBezTo>
                  <a:cubicBezTo>
                    <a:pt x="551" y="40"/>
                    <a:pt x="551" y="40"/>
                    <a:pt x="551" y="40"/>
                  </a:cubicBezTo>
                  <a:cubicBezTo>
                    <a:pt x="543" y="17"/>
                    <a:pt x="526" y="0"/>
                    <a:pt x="499" y="0"/>
                  </a:cubicBezTo>
                  <a:cubicBezTo>
                    <a:pt x="494" y="0"/>
                    <a:pt x="494" y="0"/>
                    <a:pt x="494" y="0"/>
                  </a:cubicBezTo>
                  <a:cubicBezTo>
                    <a:pt x="467" y="0"/>
                    <a:pt x="452" y="17"/>
                    <a:pt x="444" y="40"/>
                  </a:cubicBezTo>
                  <a:cubicBezTo>
                    <a:pt x="272" y="550"/>
                    <a:pt x="272" y="550"/>
                    <a:pt x="272" y="550"/>
                  </a:cubicBezTo>
                  <a:cubicBezTo>
                    <a:pt x="102" y="42"/>
                    <a:pt x="102" y="42"/>
                    <a:pt x="102" y="42"/>
                  </a:cubicBezTo>
                  <a:cubicBezTo>
                    <a:pt x="94" y="17"/>
                    <a:pt x="77" y="0"/>
                    <a:pt x="51" y="0"/>
                  </a:cubicBezTo>
                  <a:cubicBezTo>
                    <a:pt x="21" y="0"/>
                    <a:pt x="0" y="23"/>
                    <a:pt x="0" y="48"/>
                  </a:cubicBezTo>
                  <a:cubicBezTo>
                    <a:pt x="0" y="57"/>
                    <a:pt x="4" y="68"/>
                    <a:pt x="6" y="76"/>
                  </a:cubicBezTo>
                  <a:cubicBezTo>
                    <a:pt x="212" y="648"/>
                    <a:pt x="212" y="648"/>
                    <a:pt x="212" y="648"/>
                  </a:cubicBezTo>
                  <a:cubicBezTo>
                    <a:pt x="222" y="678"/>
                    <a:pt x="243" y="694"/>
                    <a:pt x="268" y="694"/>
                  </a:cubicBezTo>
                  <a:cubicBezTo>
                    <a:pt x="271" y="694"/>
                    <a:pt x="271" y="694"/>
                    <a:pt x="271" y="694"/>
                  </a:cubicBezTo>
                  <a:cubicBezTo>
                    <a:pt x="297" y="694"/>
                    <a:pt x="317" y="678"/>
                    <a:pt x="326" y="648"/>
                  </a:cubicBezTo>
                  <a:cubicBezTo>
                    <a:pt x="496" y="154"/>
                    <a:pt x="496" y="154"/>
                    <a:pt x="496" y="154"/>
                  </a:cubicBezTo>
                  <a:cubicBezTo>
                    <a:pt x="665" y="648"/>
                    <a:pt x="665" y="648"/>
                    <a:pt x="665" y="648"/>
                  </a:cubicBezTo>
                  <a:cubicBezTo>
                    <a:pt x="674" y="678"/>
                    <a:pt x="694" y="694"/>
                    <a:pt x="720" y="694"/>
                  </a:cubicBezTo>
                  <a:cubicBezTo>
                    <a:pt x="724" y="694"/>
                    <a:pt x="724" y="694"/>
                    <a:pt x="724" y="694"/>
                  </a:cubicBezTo>
                  <a:cubicBezTo>
                    <a:pt x="748" y="694"/>
                    <a:pt x="769" y="678"/>
                    <a:pt x="779" y="648"/>
                  </a:cubicBezTo>
                  <a:cubicBezTo>
                    <a:pt x="986" y="74"/>
                    <a:pt x="986" y="74"/>
                    <a:pt x="986" y="74"/>
                  </a:cubicBezTo>
                  <a:cubicBezTo>
                    <a:pt x="989" y="67"/>
                    <a:pt x="993" y="56"/>
                    <a:pt x="993" y="47"/>
                  </a:cubicBezTo>
                  <a:cubicBezTo>
                    <a:pt x="993" y="22"/>
                    <a:pt x="972" y="0"/>
                    <a:pt x="94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6"/>
            <p:cNvSpPr>
              <a:spLocks noEditPoints="1"/>
            </p:cNvSpPr>
            <p:nvPr userDrawn="1"/>
          </p:nvSpPr>
          <p:spPr bwMode="auto">
            <a:xfrm>
              <a:off x="1720" y="5111"/>
              <a:ext cx="417" cy="437"/>
            </a:xfrm>
            <a:custGeom>
              <a:avLst/>
              <a:gdLst>
                <a:gd name="T0" fmla="*/ 340 w 678"/>
                <a:gd name="T1" fmla="*/ 0 h 707"/>
                <a:gd name="T2" fmla="*/ 0 w 678"/>
                <a:gd name="T3" fmla="*/ 354 h 707"/>
                <a:gd name="T4" fmla="*/ 0 w 678"/>
                <a:gd name="T5" fmla="*/ 356 h 707"/>
                <a:gd name="T6" fmla="*/ 337 w 678"/>
                <a:gd name="T7" fmla="*/ 707 h 707"/>
                <a:gd name="T8" fmla="*/ 678 w 678"/>
                <a:gd name="T9" fmla="*/ 354 h 707"/>
                <a:gd name="T10" fmla="*/ 678 w 678"/>
                <a:gd name="T11" fmla="*/ 351 h 707"/>
                <a:gd name="T12" fmla="*/ 340 w 678"/>
                <a:gd name="T13" fmla="*/ 0 h 707"/>
                <a:gd name="T14" fmla="*/ 575 w 678"/>
                <a:gd name="T15" fmla="*/ 356 h 707"/>
                <a:gd name="T16" fmla="*/ 340 w 678"/>
                <a:gd name="T17" fmla="*/ 631 h 707"/>
                <a:gd name="T18" fmla="*/ 103 w 678"/>
                <a:gd name="T19" fmla="*/ 354 h 707"/>
                <a:gd name="T20" fmla="*/ 103 w 678"/>
                <a:gd name="T21" fmla="*/ 351 h 707"/>
                <a:gd name="T22" fmla="*/ 337 w 678"/>
                <a:gd name="T23" fmla="*/ 75 h 707"/>
                <a:gd name="T24" fmla="*/ 575 w 678"/>
                <a:gd name="T25" fmla="*/ 354 h 707"/>
                <a:gd name="T26" fmla="*/ 575 w 678"/>
                <a:gd name="T27" fmla="*/ 356 h 7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78" h="707">
                  <a:moveTo>
                    <a:pt x="340" y="0"/>
                  </a:moveTo>
                  <a:cubicBezTo>
                    <a:pt x="135" y="0"/>
                    <a:pt x="0" y="162"/>
                    <a:pt x="0" y="354"/>
                  </a:cubicBezTo>
                  <a:cubicBezTo>
                    <a:pt x="0" y="356"/>
                    <a:pt x="0" y="356"/>
                    <a:pt x="0" y="356"/>
                  </a:cubicBezTo>
                  <a:cubicBezTo>
                    <a:pt x="0" y="548"/>
                    <a:pt x="134" y="707"/>
                    <a:pt x="337" y="707"/>
                  </a:cubicBezTo>
                  <a:cubicBezTo>
                    <a:pt x="541" y="707"/>
                    <a:pt x="678" y="545"/>
                    <a:pt x="678" y="354"/>
                  </a:cubicBezTo>
                  <a:cubicBezTo>
                    <a:pt x="678" y="351"/>
                    <a:pt x="678" y="351"/>
                    <a:pt x="678" y="351"/>
                  </a:cubicBezTo>
                  <a:cubicBezTo>
                    <a:pt x="678" y="160"/>
                    <a:pt x="543" y="0"/>
                    <a:pt x="340" y="0"/>
                  </a:cubicBezTo>
                  <a:moveTo>
                    <a:pt x="575" y="356"/>
                  </a:moveTo>
                  <a:cubicBezTo>
                    <a:pt x="575" y="499"/>
                    <a:pt x="486" y="631"/>
                    <a:pt x="340" y="631"/>
                  </a:cubicBezTo>
                  <a:cubicBezTo>
                    <a:pt x="197" y="631"/>
                    <a:pt x="103" y="499"/>
                    <a:pt x="103" y="354"/>
                  </a:cubicBezTo>
                  <a:cubicBezTo>
                    <a:pt x="103" y="351"/>
                    <a:pt x="103" y="351"/>
                    <a:pt x="103" y="351"/>
                  </a:cubicBezTo>
                  <a:cubicBezTo>
                    <a:pt x="103" y="208"/>
                    <a:pt x="190" y="75"/>
                    <a:pt x="337" y="75"/>
                  </a:cubicBezTo>
                  <a:cubicBezTo>
                    <a:pt x="480" y="75"/>
                    <a:pt x="575" y="208"/>
                    <a:pt x="575" y="354"/>
                  </a:cubicBezTo>
                  <a:lnTo>
                    <a:pt x="575" y="3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7"/>
            <p:cNvSpPr>
              <a:spLocks/>
            </p:cNvSpPr>
            <p:nvPr userDrawn="1"/>
          </p:nvSpPr>
          <p:spPr bwMode="auto">
            <a:xfrm>
              <a:off x="2198" y="5115"/>
              <a:ext cx="236" cy="428"/>
            </a:xfrm>
            <a:custGeom>
              <a:avLst/>
              <a:gdLst>
                <a:gd name="T0" fmla="*/ 334 w 384"/>
                <a:gd name="T1" fmla="*/ 0 h 693"/>
                <a:gd name="T2" fmla="*/ 101 w 384"/>
                <a:gd name="T3" fmla="*/ 181 h 693"/>
                <a:gd name="T4" fmla="*/ 101 w 384"/>
                <a:gd name="T5" fmla="*/ 54 h 693"/>
                <a:gd name="T6" fmla="*/ 50 w 384"/>
                <a:gd name="T7" fmla="*/ 3 h 693"/>
                <a:gd name="T8" fmla="*/ 0 w 384"/>
                <a:gd name="T9" fmla="*/ 54 h 693"/>
                <a:gd name="T10" fmla="*/ 0 w 384"/>
                <a:gd name="T11" fmla="*/ 642 h 693"/>
                <a:gd name="T12" fmla="*/ 51 w 384"/>
                <a:gd name="T13" fmla="*/ 693 h 693"/>
                <a:gd name="T14" fmla="*/ 101 w 384"/>
                <a:gd name="T15" fmla="*/ 642 h 693"/>
                <a:gd name="T16" fmla="*/ 101 w 384"/>
                <a:gd name="T17" fmla="*/ 412 h 693"/>
                <a:gd name="T18" fmla="*/ 339 w 384"/>
                <a:gd name="T19" fmla="*/ 102 h 693"/>
                <a:gd name="T20" fmla="*/ 384 w 384"/>
                <a:gd name="T21" fmla="*/ 51 h 693"/>
                <a:gd name="T22" fmla="*/ 334 w 384"/>
                <a:gd name="T23" fmla="*/ 0 h 6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84" h="693">
                  <a:moveTo>
                    <a:pt x="334" y="0"/>
                  </a:moveTo>
                  <a:cubicBezTo>
                    <a:pt x="249" y="0"/>
                    <a:pt x="151" y="68"/>
                    <a:pt x="101" y="181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1" y="25"/>
                    <a:pt x="79" y="3"/>
                    <a:pt x="50" y="3"/>
                  </a:cubicBezTo>
                  <a:cubicBezTo>
                    <a:pt x="22" y="3"/>
                    <a:pt x="0" y="26"/>
                    <a:pt x="0" y="54"/>
                  </a:cubicBezTo>
                  <a:cubicBezTo>
                    <a:pt x="0" y="642"/>
                    <a:pt x="0" y="642"/>
                    <a:pt x="0" y="642"/>
                  </a:cubicBezTo>
                  <a:cubicBezTo>
                    <a:pt x="0" y="671"/>
                    <a:pt x="22" y="693"/>
                    <a:pt x="51" y="693"/>
                  </a:cubicBezTo>
                  <a:cubicBezTo>
                    <a:pt x="80" y="693"/>
                    <a:pt x="101" y="670"/>
                    <a:pt x="101" y="642"/>
                  </a:cubicBezTo>
                  <a:cubicBezTo>
                    <a:pt x="101" y="412"/>
                    <a:pt x="101" y="412"/>
                    <a:pt x="101" y="412"/>
                  </a:cubicBezTo>
                  <a:cubicBezTo>
                    <a:pt x="101" y="216"/>
                    <a:pt x="208" y="118"/>
                    <a:pt x="339" y="102"/>
                  </a:cubicBezTo>
                  <a:cubicBezTo>
                    <a:pt x="365" y="98"/>
                    <a:pt x="384" y="79"/>
                    <a:pt x="384" y="51"/>
                  </a:cubicBezTo>
                  <a:cubicBezTo>
                    <a:pt x="384" y="22"/>
                    <a:pt x="364" y="0"/>
                    <a:pt x="33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8"/>
            <p:cNvSpPr>
              <a:spLocks/>
            </p:cNvSpPr>
            <p:nvPr userDrawn="1"/>
          </p:nvSpPr>
          <p:spPr bwMode="auto">
            <a:xfrm>
              <a:off x="2500" y="4944"/>
              <a:ext cx="63" cy="599"/>
            </a:xfrm>
            <a:custGeom>
              <a:avLst/>
              <a:gdLst>
                <a:gd name="T0" fmla="*/ 49 w 101"/>
                <a:gd name="T1" fmla="*/ 0 h 969"/>
                <a:gd name="T2" fmla="*/ 0 w 101"/>
                <a:gd name="T3" fmla="*/ 51 h 969"/>
                <a:gd name="T4" fmla="*/ 0 w 101"/>
                <a:gd name="T5" fmla="*/ 918 h 969"/>
                <a:gd name="T6" fmla="*/ 51 w 101"/>
                <a:gd name="T7" fmla="*/ 969 h 969"/>
                <a:gd name="T8" fmla="*/ 101 w 101"/>
                <a:gd name="T9" fmla="*/ 918 h 969"/>
                <a:gd name="T10" fmla="*/ 101 w 101"/>
                <a:gd name="T11" fmla="*/ 51 h 969"/>
                <a:gd name="T12" fmla="*/ 49 w 101"/>
                <a:gd name="T13" fmla="*/ 0 h 9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1" h="969">
                  <a:moveTo>
                    <a:pt x="49" y="0"/>
                  </a:moveTo>
                  <a:cubicBezTo>
                    <a:pt x="22" y="0"/>
                    <a:pt x="0" y="23"/>
                    <a:pt x="0" y="51"/>
                  </a:cubicBezTo>
                  <a:cubicBezTo>
                    <a:pt x="0" y="918"/>
                    <a:pt x="0" y="918"/>
                    <a:pt x="0" y="918"/>
                  </a:cubicBezTo>
                  <a:cubicBezTo>
                    <a:pt x="0" y="947"/>
                    <a:pt x="22" y="969"/>
                    <a:pt x="51" y="969"/>
                  </a:cubicBezTo>
                  <a:cubicBezTo>
                    <a:pt x="80" y="969"/>
                    <a:pt x="101" y="947"/>
                    <a:pt x="101" y="918"/>
                  </a:cubicBezTo>
                  <a:cubicBezTo>
                    <a:pt x="101" y="51"/>
                    <a:pt x="101" y="51"/>
                    <a:pt x="101" y="51"/>
                  </a:cubicBezTo>
                  <a:cubicBezTo>
                    <a:pt x="101" y="23"/>
                    <a:pt x="78" y="0"/>
                    <a:pt x="4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9"/>
            <p:cNvSpPr>
              <a:spLocks noEditPoints="1"/>
            </p:cNvSpPr>
            <p:nvPr userDrawn="1"/>
          </p:nvSpPr>
          <p:spPr bwMode="auto">
            <a:xfrm>
              <a:off x="2626" y="4944"/>
              <a:ext cx="421" cy="604"/>
            </a:xfrm>
            <a:custGeom>
              <a:avLst/>
              <a:gdLst>
                <a:gd name="T0" fmla="*/ 633 w 684"/>
                <a:gd name="T1" fmla="*/ 0 h 977"/>
                <a:gd name="T2" fmla="*/ 583 w 684"/>
                <a:gd name="T3" fmla="*/ 51 h 977"/>
                <a:gd name="T4" fmla="*/ 583 w 684"/>
                <a:gd name="T5" fmla="*/ 415 h 977"/>
                <a:gd name="T6" fmla="*/ 324 w 684"/>
                <a:gd name="T7" fmla="*/ 271 h 977"/>
                <a:gd name="T8" fmla="*/ 0 w 684"/>
                <a:gd name="T9" fmla="*/ 623 h 977"/>
                <a:gd name="T10" fmla="*/ 0 w 684"/>
                <a:gd name="T11" fmla="*/ 626 h 977"/>
                <a:gd name="T12" fmla="*/ 324 w 684"/>
                <a:gd name="T13" fmla="*/ 977 h 977"/>
                <a:gd name="T14" fmla="*/ 583 w 684"/>
                <a:gd name="T15" fmla="*/ 826 h 977"/>
                <a:gd name="T16" fmla="*/ 583 w 684"/>
                <a:gd name="T17" fmla="*/ 918 h 977"/>
                <a:gd name="T18" fmla="*/ 634 w 684"/>
                <a:gd name="T19" fmla="*/ 969 h 977"/>
                <a:gd name="T20" fmla="*/ 684 w 684"/>
                <a:gd name="T21" fmla="*/ 918 h 977"/>
                <a:gd name="T22" fmla="*/ 684 w 684"/>
                <a:gd name="T23" fmla="*/ 51 h 977"/>
                <a:gd name="T24" fmla="*/ 633 w 684"/>
                <a:gd name="T25" fmla="*/ 0 h 977"/>
                <a:gd name="T26" fmla="*/ 587 w 684"/>
                <a:gd name="T27" fmla="*/ 625 h 977"/>
                <a:gd name="T28" fmla="*/ 342 w 684"/>
                <a:gd name="T29" fmla="*/ 887 h 977"/>
                <a:gd name="T30" fmla="*/ 104 w 684"/>
                <a:gd name="T31" fmla="*/ 625 h 977"/>
                <a:gd name="T32" fmla="*/ 104 w 684"/>
                <a:gd name="T33" fmla="*/ 622 h 977"/>
                <a:gd name="T34" fmla="*/ 342 w 684"/>
                <a:gd name="T35" fmla="*/ 361 h 977"/>
                <a:gd name="T36" fmla="*/ 587 w 684"/>
                <a:gd name="T37" fmla="*/ 622 h 977"/>
                <a:gd name="T38" fmla="*/ 587 w 684"/>
                <a:gd name="T39" fmla="*/ 625 h 9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84" h="977">
                  <a:moveTo>
                    <a:pt x="633" y="0"/>
                  </a:moveTo>
                  <a:cubicBezTo>
                    <a:pt x="604" y="0"/>
                    <a:pt x="583" y="22"/>
                    <a:pt x="583" y="51"/>
                  </a:cubicBezTo>
                  <a:cubicBezTo>
                    <a:pt x="583" y="415"/>
                    <a:pt x="583" y="415"/>
                    <a:pt x="583" y="415"/>
                  </a:cubicBezTo>
                  <a:cubicBezTo>
                    <a:pt x="531" y="339"/>
                    <a:pt x="450" y="271"/>
                    <a:pt x="324" y="271"/>
                  </a:cubicBezTo>
                  <a:cubicBezTo>
                    <a:pt x="161" y="271"/>
                    <a:pt x="0" y="402"/>
                    <a:pt x="0" y="623"/>
                  </a:cubicBezTo>
                  <a:cubicBezTo>
                    <a:pt x="0" y="626"/>
                    <a:pt x="0" y="626"/>
                    <a:pt x="0" y="626"/>
                  </a:cubicBezTo>
                  <a:cubicBezTo>
                    <a:pt x="0" y="849"/>
                    <a:pt x="161" y="977"/>
                    <a:pt x="324" y="977"/>
                  </a:cubicBezTo>
                  <a:cubicBezTo>
                    <a:pt x="448" y="977"/>
                    <a:pt x="528" y="908"/>
                    <a:pt x="583" y="826"/>
                  </a:cubicBezTo>
                  <a:cubicBezTo>
                    <a:pt x="583" y="918"/>
                    <a:pt x="583" y="918"/>
                    <a:pt x="583" y="918"/>
                  </a:cubicBezTo>
                  <a:cubicBezTo>
                    <a:pt x="583" y="947"/>
                    <a:pt x="605" y="969"/>
                    <a:pt x="634" y="969"/>
                  </a:cubicBezTo>
                  <a:cubicBezTo>
                    <a:pt x="662" y="969"/>
                    <a:pt x="684" y="947"/>
                    <a:pt x="684" y="918"/>
                  </a:cubicBezTo>
                  <a:cubicBezTo>
                    <a:pt x="684" y="51"/>
                    <a:pt x="684" y="51"/>
                    <a:pt x="684" y="51"/>
                  </a:cubicBezTo>
                  <a:cubicBezTo>
                    <a:pt x="684" y="22"/>
                    <a:pt x="662" y="0"/>
                    <a:pt x="633" y="0"/>
                  </a:cubicBezTo>
                  <a:moveTo>
                    <a:pt x="587" y="625"/>
                  </a:moveTo>
                  <a:cubicBezTo>
                    <a:pt x="587" y="780"/>
                    <a:pt x="468" y="887"/>
                    <a:pt x="342" y="887"/>
                  </a:cubicBezTo>
                  <a:cubicBezTo>
                    <a:pt x="215" y="887"/>
                    <a:pt x="104" y="784"/>
                    <a:pt x="104" y="625"/>
                  </a:cubicBezTo>
                  <a:cubicBezTo>
                    <a:pt x="104" y="622"/>
                    <a:pt x="104" y="622"/>
                    <a:pt x="104" y="622"/>
                  </a:cubicBezTo>
                  <a:cubicBezTo>
                    <a:pt x="104" y="458"/>
                    <a:pt x="211" y="361"/>
                    <a:pt x="342" y="361"/>
                  </a:cubicBezTo>
                  <a:cubicBezTo>
                    <a:pt x="468" y="361"/>
                    <a:pt x="587" y="466"/>
                    <a:pt x="587" y="622"/>
                  </a:cubicBezTo>
                  <a:lnTo>
                    <a:pt x="587" y="6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0"/>
            <p:cNvSpPr>
              <a:spLocks/>
            </p:cNvSpPr>
            <p:nvPr userDrawn="1"/>
          </p:nvSpPr>
          <p:spPr bwMode="auto">
            <a:xfrm>
              <a:off x="-16" y="5101"/>
              <a:ext cx="1087" cy="447"/>
            </a:xfrm>
            <a:custGeom>
              <a:avLst/>
              <a:gdLst>
                <a:gd name="T0" fmla="*/ 1524 w 1764"/>
                <a:gd name="T1" fmla="*/ 13 h 724"/>
                <a:gd name="T2" fmla="*/ 1311 w 1764"/>
                <a:gd name="T3" fmla="*/ 104 h 724"/>
                <a:gd name="T4" fmla="*/ 1106 w 1764"/>
                <a:gd name="T5" fmla="*/ 13 h 724"/>
                <a:gd name="T6" fmla="*/ 904 w 1764"/>
                <a:gd name="T7" fmla="*/ 104 h 724"/>
                <a:gd name="T8" fmla="*/ 725 w 1764"/>
                <a:gd name="T9" fmla="*/ 13 h 724"/>
                <a:gd name="T10" fmla="*/ 508 w 1764"/>
                <a:gd name="T11" fmla="*/ 161 h 724"/>
                <a:gd name="T12" fmla="*/ 372 w 1764"/>
                <a:gd name="T13" fmla="*/ 482 h 724"/>
                <a:gd name="T14" fmla="*/ 197 w 1764"/>
                <a:gd name="T15" fmla="*/ 70 h 724"/>
                <a:gd name="T16" fmla="*/ 70 w 1764"/>
                <a:gd name="T17" fmla="*/ 22 h 724"/>
                <a:gd name="T18" fmla="*/ 23 w 1764"/>
                <a:gd name="T19" fmla="*/ 150 h 724"/>
                <a:gd name="T20" fmla="*/ 236 w 1764"/>
                <a:gd name="T21" fmla="*/ 613 h 724"/>
                <a:gd name="T22" fmla="*/ 372 w 1764"/>
                <a:gd name="T23" fmla="*/ 724 h 724"/>
                <a:gd name="T24" fmla="*/ 507 w 1764"/>
                <a:gd name="T25" fmla="*/ 613 h 724"/>
                <a:gd name="T26" fmla="*/ 695 w 1764"/>
                <a:gd name="T27" fmla="*/ 204 h 724"/>
                <a:gd name="T28" fmla="*/ 722 w 1764"/>
                <a:gd name="T29" fmla="*/ 187 h 724"/>
                <a:gd name="T30" fmla="*/ 751 w 1764"/>
                <a:gd name="T31" fmla="*/ 217 h 724"/>
                <a:gd name="T32" fmla="*/ 751 w 1764"/>
                <a:gd name="T33" fmla="*/ 613 h 724"/>
                <a:gd name="T34" fmla="*/ 850 w 1764"/>
                <a:gd name="T35" fmla="*/ 724 h 724"/>
                <a:gd name="T36" fmla="*/ 951 w 1764"/>
                <a:gd name="T37" fmla="*/ 613 h 724"/>
                <a:gd name="T38" fmla="*/ 951 w 1764"/>
                <a:gd name="T39" fmla="*/ 289 h 724"/>
                <a:gd name="T40" fmla="*/ 1056 w 1764"/>
                <a:gd name="T41" fmla="*/ 186 h 724"/>
                <a:gd name="T42" fmla="*/ 1158 w 1764"/>
                <a:gd name="T43" fmla="*/ 289 h 724"/>
                <a:gd name="T44" fmla="*/ 1158 w 1764"/>
                <a:gd name="T45" fmla="*/ 613 h 724"/>
                <a:gd name="T46" fmla="*/ 1257 w 1764"/>
                <a:gd name="T47" fmla="*/ 724 h 724"/>
                <a:gd name="T48" fmla="*/ 1358 w 1764"/>
                <a:gd name="T49" fmla="*/ 613 h 724"/>
                <a:gd name="T50" fmla="*/ 1358 w 1764"/>
                <a:gd name="T51" fmla="*/ 289 h 724"/>
                <a:gd name="T52" fmla="*/ 1463 w 1764"/>
                <a:gd name="T53" fmla="*/ 186 h 724"/>
                <a:gd name="T54" fmla="*/ 1565 w 1764"/>
                <a:gd name="T55" fmla="*/ 289 h 724"/>
                <a:gd name="T56" fmla="*/ 1565 w 1764"/>
                <a:gd name="T57" fmla="*/ 613 h 724"/>
                <a:gd name="T58" fmla="*/ 1664 w 1764"/>
                <a:gd name="T59" fmla="*/ 724 h 724"/>
                <a:gd name="T60" fmla="*/ 1764 w 1764"/>
                <a:gd name="T61" fmla="*/ 613 h 724"/>
                <a:gd name="T62" fmla="*/ 1764 w 1764"/>
                <a:gd name="T63" fmla="*/ 244 h 724"/>
                <a:gd name="T64" fmla="*/ 1524 w 1764"/>
                <a:gd name="T65" fmla="*/ 13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764" h="724">
                  <a:moveTo>
                    <a:pt x="1524" y="13"/>
                  </a:moveTo>
                  <a:cubicBezTo>
                    <a:pt x="1393" y="13"/>
                    <a:pt x="1311" y="104"/>
                    <a:pt x="1311" y="104"/>
                  </a:cubicBezTo>
                  <a:cubicBezTo>
                    <a:pt x="1267" y="47"/>
                    <a:pt x="1207" y="13"/>
                    <a:pt x="1106" y="13"/>
                  </a:cubicBezTo>
                  <a:cubicBezTo>
                    <a:pt x="998" y="13"/>
                    <a:pt x="904" y="104"/>
                    <a:pt x="904" y="104"/>
                  </a:cubicBezTo>
                  <a:cubicBezTo>
                    <a:pt x="861" y="47"/>
                    <a:pt x="786" y="13"/>
                    <a:pt x="725" y="13"/>
                  </a:cubicBezTo>
                  <a:cubicBezTo>
                    <a:pt x="630" y="13"/>
                    <a:pt x="554" y="55"/>
                    <a:pt x="508" y="161"/>
                  </a:cubicBezTo>
                  <a:cubicBezTo>
                    <a:pt x="372" y="482"/>
                    <a:pt x="372" y="482"/>
                    <a:pt x="372" y="482"/>
                  </a:cubicBezTo>
                  <a:cubicBezTo>
                    <a:pt x="197" y="70"/>
                    <a:pt x="197" y="70"/>
                    <a:pt x="197" y="70"/>
                  </a:cubicBezTo>
                  <a:cubicBezTo>
                    <a:pt x="175" y="22"/>
                    <a:pt x="121" y="0"/>
                    <a:pt x="70" y="22"/>
                  </a:cubicBezTo>
                  <a:cubicBezTo>
                    <a:pt x="19" y="45"/>
                    <a:pt x="0" y="101"/>
                    <a:pt x="23" y="150"/>
                  </a:cubicBezTo>
                  <a:cubicBezTo>
                    <a:pt x="236" y="613"/>
                    <a:pt x="236" y="613"/>
                    <a:pt x="236" y="613"/>
                  </a:cubicBezTo>
                  <a:cubicBezTo>
                    <a:pt x="270" y="686"/>
                    <a:pt x="305" y="724"/>
                    <a:pt x="372" y="724"/>
                  </a:cubicBezTo>
                  <a:cubicBezTo>
                    <a:pt x="443" y="724"/>
                    <a:pt x="474" y="683"/>
                    <a:pt x="507" y="613"/>
                  </a:cubicBezTo>
                  <a:cubicBezTo>
                    <a:pt x="507" y="613"/>
                    <a:pt x="693" y="208"/>
                    <a:pt x="695" y="204"/>
                  </a:cubicBezTo>
                  <a:cubicBezTo>
                    <a:pt x="697" y="200"/>
                    <a:pt x="703" y="186"/>
                    <a:pt x="722" y="187"/>
                  </a:cubicBezTo>
                  <a:cubicBezTo>
                    <a:pt x="738" y="187"/>
                    <a:pt x="751" y="199"/>
                    <a:pt x="751" y="217"/>
                  </a:cubicBezTo>
                  <a:cubicBezTo>
                    <a:pt x="751" y="613"/>
                    <a:pt x="751" y="613"/>
                    <a:pt x="751" y="613"/>
                  </a:cubicBezTo>
                  <a:cubicBezTo>
                    <a:pt x="751" y="674"/>
                    <a:pt x="785" y="724"/>
                    <a:pt x="850" y="724"/>
                  </a:cubicBezTo>
                  <a:cubicBezTo>
                    <a:pt x="915" y="724"/>
                    <a:pt x="951" y="674"/>
                    <a:pt x="951" y="613"/>
                  </a:cubicBezTo>
                  <a:cubicBezTo>
                    <a:pt x="951" y="289"/>
                    <a:pt x="951" y="289"/>
                    <a:pt x="951" y="289"/>
                  </a:cubicBezTo>
                  <a:cubicBezTo>
                    <a:pt x="951" y="226"/>
                    <a:pt x="995" y="186"/>
                    <a:pt x="1056" y="186"/>
                  </a:cubicBezTo>
                  <a:cubicBezTo>
                    <a:pt x="1118" y="186"/>
                    <a:pt x="1158" y="228"/>
                    <a:pt x="1158" y="289"/>
                  </a:cubicBezTo>
                  <a:cubicBezTo>
                    <a:pt x="1158" y="613"/>
                    <a:pt x="1158" y="613"/>
                    <a:pt x="1158" y="613"/>
                  </a:cubicBezTo>
                  <a:cubicBezTo>
                    <a:pt x="1158" y="674"/>
                    <a:pt x="1192" y="724"/>
                    <a:pt x="1257" y="724"/>
                  </a:cubicBezTo>
                  <a:cubicBezTo>
                    <a:pt x="1322" y="724"/>
                    <a:pt x="1358" y="674"/>
                    <a:pt x="1358" y="613"/>
                  </a:cubicBezTo>
                  <a:cubicBezTo>
                    <a:pt x="1358" y="289"/>
                    <a:pt x="1358" y="289"/>
                    <a:pt x="1358" y="289"/>
                  </a:cubicBezTo>
                  <a:cubicBezTo>
                    <a:pt x="1358" y="226"/>
                    <a:pt x="1402" y="186"/>
                    <a:pt x="1463" y="186"/>
                  </a:cubicBezTo>
                  <a:cubicBezTo>
                    <a:pt x="1524" y="186"/>
                    <a:pt x="1565" y="228"/>
                    <a:pt x="1565" y="289"/>
                  </a:cubicBezTo>
                  <a:cubicBezTo>
                    <a:pt x="1565" y="613"/>
                    <a:pt x="1565" y="613"/>
                    <a:pt x="1565" y="613"/>
                  </a:cubicBezTo>
                  <a:cubicBezTo>
                    <a:pt x="1565" y="674"/>
                    <a:pt x="1599" y="724"/>
                    <a:pt x="1664" y="724"/>
                  </a:cubicBezTo>
                  <a:cubicBezTo>
                    <a:pt x="1729" y="724"/>
                    <a:pt x="1764" y="674"/>
                    <a:pt x="1764" y="613"/>
                  </a:cubicBezTo>
                  <a:cubicBezTo>
                    <a:pt x="1764" y="244"/>
                    <a:pt x="1764" y="244"/>
                    <a:pt x="1764" y="244"/>
                  </a:cubicBezTo>
                  <a:cubicBezTo>
                    <a:pt x="1764" y="108"/>
                    <a:pt x="1655" y="13"/>
                    <a:pt x="1524" y="1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1"/>
            <p:cNvSpPr>
              <a:spLocks noEditPoints="1"/>
            </p:cNvSpPr>
            <p:nvPr userDrawn="1"/>
          </p:nvSpPr>
          <p:spPr bwMode="auto">
            <a:xfrm>
              <a:off x="3104" y="4944"/>
              <a:ext cx="103" cy="103"/>
            </a:xfrm>
            <a:custGeom>
              <a:avLst/>
              <a:gdLst>
                <a:gd name="T0" fmla="*/ 0 w 167"/>
                <a:gd name="T1" fmla="*/ 84 h 167"/>
                <a:gd name="T2" fmla="*/ 0 w 167"/>
                <a:gd name="T3" fmla="*/ 83 h 167"/>
                <a:gd name="T4" fmla="*/ 84 w 167"/>
                <a:gd name="T5" fmla="*/ 0 h 167"/>
                <a:gd name="T6" fmla="*/ 167 w 167"/>
                <a:gd name="T7" fmla="*/ 83 h 167"/>
                <a:gd name="T8" fmla="*/ 167 w 167"/>
                <a:gd name="T9" fmla="*/ 83 h 167"/>
                <a:gd name="T10" fmla="*/ 84 w 167"/>
                <a:gd name="T11" fmla="*/ 167 h 167"/>
                <a:gd name="T12" fmla="*/ 0 w 167"/>
                <a:gd name="T13" fmla="*/ 84 h 167"/>
                <a:gd name="T14" fmla="*/ 151 w 167"/>
                <a:gd name="T15" fmla="*/ 83 h 167"/>
                <a:gd name="T16" fmla="*/ 151 w 167"/>
                <a:gd name="T17" fmla="*/ 83 h 167"/>
                <a:gd name="T18" fmla="*/ 84 w 167"/>
                <a:gd name="T19" fmla="*/ 15 h 167"/>
                <a:gd name="T20" fmla="*/ 16 w 167"/>
                <a:gd name="T21" fmla="*/ 83 h 167"/>
                <a:gd name="T22" fmla="*/ 16 w 167"/>
                <a:gd name="T23" fmla="*/ 84 h 167"/>
                <a:gd name="T24" fmla="*/ 84 w 167"/>
                <a:gd name="T25" fmla="*/ 152 h 167"/>
                <a:gd name="T26" fmla="*/ 151 w 167"/>
                <a:gd name="T27" fmla="*/ 83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7" h="167">
                  <a:moveTo>
                    <a:pt x="0" y="84"/>
                  </a:moveTo>
                  <a:cubicBezTo>
                    <a:pt x="0" y="83"/>
                    <a:pt x="0" y="83"/>
                    <a:pt x="0" y="83"/>
                  </a:cubicBezTo>
                  <a:cubicBezTo>
                    <a:pt x="0" y="38"/>
                    <a:pt x="37" y="0"/>
                    <a:pt x="84" y="0"/>
                  </a:cubicBezTo>
                  <a:cubicBezTo>
                    <a:pt x="131" y="0"/>
                    <a:pt x="167" y="38"/>
                    <a:pt x="167" y="83"/>
                  </a:cubicBezTo>
                  <a:cubicBezTo>
                    <a:pt x="167" y="83"/>
                    <a:pt x="167" y="83"/>
                    <a:pt x="167" y="83"/>
                  </a:cubicBezTo>
                  <a:cubicBezTo>
                    <a:pt x="167" y="129"/>
                    <a:pt x="130" y="167"/>
                    <a:pt x="84" y="167"/>
                  </a:cubicBezTo>
                  <a:cubicBezTo>
                    <a:pt x="36" y="167"/>
                    <a:pt x="0" y="130"/>
                    <a:pt x="0" y="84"/>
                  </a:cubicBezTo>
                  <a:moveTo>
                    <a:pt x="151" y="83"/>
                  </a:moveTo>
                  <a:cubicBezTo>
                    <a:pt x="151" y="83"/>
                    <a:pt x="151" y="83"/>
                    <a:pt x="151" y="83"/>
                  </a:cubicBezTo>
                  <a:cubicBezTo>
                    <a:pt x="151" y="46"/>
                    <a:pt x="122" y="15"/>
                    <a:pt x="84" y="15"/>
                  </a:cubicBezTo>
                  <a:cubicBezTo>
                    <a:pt x="45" y="15"/>
                    <a:pt x="16" y="46"/>
                    <a:pt x="16" y="83"/>
                  </a:cubicBezTo>
                  <a:cubicBezTo>
                    <a:pt x="16" y="84"/>
                    <a:pt x="16" y="84"/>
                    <a:pt x="16" y="84"/>
                  </a:cubicBezTo>
                  <a:cubicBezTo>
                    <a:pt x="16" y="121"/>
                    <a:pt x="45" y="152"/>
                    <a:pt x="84" y="152"/>
                  </a:cubicBezTo>
                  <a:cubicBezTo>
                    <a:pt x="122" y="152"/>
                    <a:pt x="151" y="121"/>
                    <a:pt x="151" y="8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2"/>
            <p:cNvSpPr>
              <a:spLocks noEditPoints="1"/>
            </p:cNvSpPr>
            <p:nvPr userDrawn="1"/>
          </p:nvSpPr>
          <p:spPr bwMode="auto">
            <a:xfrm>
              <a:off x="3136" y="4970"/>
              <a:ext cx="42" cy="50"/>
            </a:xfrm>
            <a:custGeom>
              <a:avLst/>
              <a:gdLst>
                <a:gd name="T0" fmla="*/ 0 w 67"/>
                <a:gd name="T1" fmla="*/ 9 h 81"/>
                <a:gd name="T2" fmla="*/ 9 w 67"/>
                <a:gd name="T3" fmla="*/ 0 h 81"/>
                <a:gd name="T4" fmla="*/ 36 w 67"/>
                <a:gd name="T5" fmla="*/ 0 h 81"/>
                <a:gd name="T6" fmla="*/ 60 w 67"/>
                <a:gd name="T7" fmla="*/ 8 h 81"/>
                <a:gd name="T8" fmla="*/ 67 w 67"/>
                <a:gd name="T9" fmla="*/ 26 h 81"/>
                <a:gd name="T10" fmla="*/ 67 w 67"/>
                <a:gd name="T11" fmla="*/ 27 h 81"/>
                <a:gd name="T12" fmla="*/ 51 w 67"/>
                <a:gd name="T13" fmla="*/ 51 h 81"/>
                <a:gd name="T14" fmla="*/ 63 w 67"/>
                <a:gd name="T15" fmla="*/ 66 h 81"/>
                <a:gd name="T16" fmla="*/ 66 w 67"/>
                <a:gd name="T17" fmla="*/ 73 h 81"/>
                <a:gd name="T18" fmla="*/ 58 w 67"/>
                <a:gd name="T19" fmla="*/ 81 h 81"/>
                <a:gd name="T20" fmla="*/ 49 w 67"/>
                <a:gd name="T21" fmla="*/ 76 h 81"/>
                <a:gd name="T22" fmla="*/ 32 w 67"/>
                <a:gd name="T23" fmla="*/ 55 h 81"/>
                <a:gd name="T24" fmla="*/ 17 w 67"/>
                <a:gd name="T25" fmla="*/ 55 h 81"/>
                <a:gd name="T26" fmla="*/ 17 w 67"/>
                <a:gd name="T27" fmla="*/ 72 h 81"/>
                <a:gd name="T28" fmla="*/ 9 w 67"/>
                <a:gd name="T29" fmla="*/ 81 h 81"/>
                <a:gd name="T30" fmla="*/ 0 w 67"/>
                <a:gd name="T31" fmla="*/ 72 h 81"/>
                <a:gd name="T32" fmla="*/ 0 w 67"/>
                <a:gd name="T33" fmla="*/ 9 h 81"/>
                <a:gd name="T34" fmla="*/ 35 w 67"/>
                <a:gd name="T35" fmla="*/ 39 h 81"/>
                <a:gd name="T36" fmla="*/ 49 w 67"/>
                <a:gd name="T37" fmla="*/ 27 h 81"/>
                <a:gd name="T38" fmla="*/ 49 w 67"/>
                <a:gd name="T39" fmla="*/ 27 h 81"/>
                <a:gd name="T40" fmla="*/ 35 w 67"/>
                <a:gd name="T41" fmla="*/ 16 h 81"/>
                <a:gd name="T42" fmla="*/ 17 w 67"/>
                <a:gd name="T43" fmla="*/ 16 h 81"/>
                <a:gd name="T44" fmla="*/ 17 w 67"/>
                <a:gd name="T45" fmla="*/ 39 h 81"/>
                <a:gd name="T46" fmla="*/ 35 w 67"/>
                <a:gd name="T47" fmla="*/ 39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7" h="81">
                  <a:moveTo>
                    <a:pt x="0" y="9"/>
                  </a:moveTo>
                  <a:cubicBezTo>
                    <a:pt x="0" y="4"/>
                    <a:pt x="4" y="0"/>
                    <a:pt x="9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47" y="0"/>
                    <a:pt x="55" y="3"/>
                    <a:pt x="60" y="8"/>
                  </a:cubicBezTo>
                  <a:cubicBezTo>
                    <a:pt x="65" y="12"/>
                    <a:pt x="67" y="19"/>
                    <a:pt x="67" y="26"/>
                  </a:cubicBezTo>
                  <a:cubicBezTo>
                    <a:pt x="67" y="27"/>
                    <a:pt x="67" y="27"/>
                    <a:pt x="67" y="27"/>
                  </a:cubicBezTo>
                  <a:cubicBezTo>
                    <a:pt x="67" y="39"/>
                    <a:pt x="61" y="47"/>
                    <a:pt x="51" y="51"/>
                  </a:cubicBezTo>
                  <a:cubicBezTo>
                    <a:pt x="63" y="66"/>
                    <a:pt x="63" y="66"/>
                    <a:pt x="63" y="66"/>
                  </a:cubicBezTo>
                  <a:cubicBezTo>
                    <a:pt x="65" y="68"/>
                    <a:pt x="66" y="70"/>
                    <a:pt x="66" y="73"/>
                  </a:cubicBezTo>
                  <a:cubicBezTo>
                    <a:pt x="66" y="78"/>
                    <a:pt x="62" y="81"/>
                    <a:pt x="58" y="81"/>
                  </a:cubicBezTo>
                  <a:cubicBezTo>
                    <a:pt x="54" y="81"/>
                    <a:pt x="51" y="79"/>
                    <a:pt x="49" y="76"/>
                  </a:cubicBezTo>
                  <a:cubicBezTo>
                    <a:pt x="32" y="55"/>
                    <a:pt x="32" y="55"/>
                    <a:pt x="32" y="55"/>
                  </a:cubicBezTo>
                  <a:cubicBezTo>
                    <a:pt x="17" y="55"/>
                    <a:pt x="17" y="55"/>
                    <a:pt x="17" y="55"/>
                  </a:cubicBezTo>
                  <a:cubicBezTo>
                    <a:pt x="17" y="72"/>
                    <a:pt x="17" y="72"/>
                    <a:pt x="17" y="72"/>
                  </a:cubicBezTo>
                  <a:cubicBezTo>
                    <a:pt x="17" y="77"/>
                    <a:pt x="14" y="81"/>
                    <a:pt x="9" y="81"/>
                  </a:cubicBezTo>
                  <a:cubicBezTo>
                    <a:pt x="4" y="81"/>
                    <a:pt x="0" y="77"/>
                    <a:pt x="0" y="72"/>
                  </a:cubicBezTo>
                  <a:lnTo>
                    <a:pt x="0" y="9"/>
                  </a:lnTo>
                  <a:close/>
                  <a:moveTo>
                    <a:pt x="35" y="39"/>
                  </a:moveTo>
                  <a:cubicBezTo>
                    <a:pt x="44" y="39"/>
                    <a:pt x="49" y="34"/>
                    <a:pt x="49" y="27"/>
                  </a:cubicBezTo>
                  <a:cubicBezTo>
                    <a:pt x="49" y="27"/>
                    <a:pt x="49" y="27"/>
                    <a:pt x="49" y="27"/>
                  </a:cubicBezTo>
                  <a:cubicBezTo>
                    <a:pt x="49" y="20"/>
                    <a:pt x="44" y="16"/>
                    <a:pt x="35" y="16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7" y="39"/>
                    <a:pt x="17" y="39"/>
                    <a:pt x="17" y="39"/>
                  </a:cubicBezTo>
                  <a:lnTo>
                    <a:pt x="35" y="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08749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162" y="2130426"/>
            <a:ext cx="10360501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324" y="3886200"/>
            <a:ext cx="8532178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C480E-FD62-4042-938F-AD24C3894CE7}" type="datetimeFigureOut">
              <a:rPr lang="en-US" smtClean="0"/>
              <a:t>6/12/2018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DCC5C-B4F9-4630-891F-654B6B8783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2690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C480E-FD62-4042-938F-AD24C3894CE7}" type="datetimeFigureOut">
              <a:rPr lang="en-US" smtClean="0"/>
              <a:t>6/12/2018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DCC5C-B4F9-4630-891F-654B6B8783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24950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2833" y="4406901"/>
            <a:ext cx="10360501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2833" y="2906713"/>
            <a:ext cx="10360501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C480E-FD62-4042-938F-AD24C3894CE7}" type="datetimeFigureOut">
              <a:rPr lang="en-US" smtClean="0"/>
              <a:t>6/12/2018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DCC5C-B4F9-4630-891F-654B6B8783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9398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330200"/>
            <a:ext cx="10969943" cy="812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868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441" y="1600201"/>
            <a:ext cx="5383398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5986" y="1600201"/>
            <a:ext cx="5383398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C480E-FD62-4042-938F-AD24C3894CE7}" type="datetimeFigureOut">
              <a:rPr lang="en-US" smtClean="0"/>
              <a:t>6/12/2018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DCC5C-B4F9-4630-891F-654B6B8783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92258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535113"/>
            <a:ext cx="5385514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41" y="2174875"/>
            <a:ext cx="5385514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1754" y="1535113"/>
            <a:ext cx="538763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1754" y="2174875"/>
            <a:ext cx="538763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C480E-FD62-4042-938F-AD24C3894CE7}" type="datetimeFigureOut">
              <a:rPr lang="en-US" smtClean="0"/>
              <a:t>6/12/2018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DCC5C-B4F9-4630-891F-654B6B8783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15423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C480E-FD62-4042-938F-AD24C3894CE7}" type="datetimeFigureOut">
              <a:rPr lang="en-US" smtClean="0"/>
              <a:t>6/12/2018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DCC5C-B4F9-4630-891F-654B6B8783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89826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C480E-FD62-4042-938F-AD24C3894CE7}" type="datetimeFigureOut">
              <a:rPr lang="en-US" smtClean="0"/>
              <a:t>6/12/2018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DCC5C-B4F9-4630-891F-654B6B8783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24200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2" y="273050"/>
            <a:ext cx="4010039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5492" y="273051"/>
            <a:ext cx="6813892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442" y="1435101"/>
            <a:ext cx="4010039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C480E-FD62-4042-938F-AD24C3894CE7}" type="datetimeFigureOut">
              <a:rPr lang="en-US" smtClean="0"/>
              <a:t>6/12/2018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DCC5C-B4F9-4630-891F-654B6B8783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30884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095" y="4800600"/>
            <a:ext cx="7313295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095" y="612775"/>
            <a:ext cx="7313295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095" y="5367338"/>
            <a:ext cx="7313295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C480E-FD62-4042-938F-AD24C3894CE7}" type="datetimeFigureOut">
              <a:rPr lang="en-US" smtClean="0"/>
              <a:t>6/12/2018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DCC5C-B4F9-4630-891F-654B6B8783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28807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C480E-FD62-4042-938F-AD24C3894CE7}" type="datetimeFigureOut">
              <a:rPr lang="en-US" smtClean="0"/>
              <a:t>6/12/2018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DCC5C-B4F9-4630-891F-654B6B8783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40177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274639"/>
            <a:ext cx="2742486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441" y="274639"/>
            <a:ext cx="802431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C480E-FD62-4042-938F-AD24C3894CE7}" type="datetimeFigureOut">
              <a:rPr lang="en-US" smtClean="0"/>
              <a:t>6/12/2018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DCC5C-B4F9-4630-891F-654B6B8783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4768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441" y="1676400"/>
            <a:ext cx="10969943" cy="4343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1071516" y="6883401"/>
            <a:ext cx="1117309" cy="1333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609441" y="1206500"/>
            <a:ext cx="10969943" cy="30480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</a:defRPr>
            </a:lvl3pPr>
            <a:lvl4pPr marL="0" indent="0">
              <a:lnSpc>
                <a:spcPct val="9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</a:defRPr>
            </a:lvl4pPr>
            <a:lvl5pPr marL="0" indent="0">
              <a:lnSpc>
                <a:spcPct val="9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</a:defRPr>
            </a:lvl9pPr>
          </a:lstStyle>
          <a:p>
            <a:pPr lvl="0"/>
            <a:r>
              <a:rPr lang="en-US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03223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1071516" y="6883401"/>
            <a:ext cx="1117309" cy="1333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901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1071516" y="6883401"/>
            <a:ext cx="1117309" cy="1333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609441" y="1219200"/>
            <a:ext cx="10969943" cy="30480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</a:defRPr>
            </a:lvl3pPr>
            <a:lvl4pPr marL="0" indent="0">
              <a:lnSpc>
                <a:spcPct val="9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</a:defRPr>
            </a:lvl4pPr>
            <a:lvl5pPr marL="0" indent="0">
              <a:lnSpc>
                <a:spcPct val="9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</a:defRPr>
            </a:lvl9pPr>
          </a:lstStyle>
          <a:p>
            <a:pPr lvl="0"/>
            <a:r>
              <a:rPr lang="en-US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660446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ltGray">
          <a:xfrm>
            <a:off x="6490762" y="0"/>
            <a:ext cx="5698063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4729" y="1676400"/>
            <a:ext cx="7313295" cy="1524000"/>
          </a:xfrm>
        </p:spPr>
        <p:txBody>
          <a:bodyPr anchor="b"/>
          <a:lstStyle>
            <a:lvl1pPr algn="l">
              <a:defRPr sz="3600" b="1" cap="none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39" y="3276600"/>
            <a:ext cx="7313295" cy="609600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0" indent="0">
              <a:buNone/>
              <a:defRPr sz="2000">
                <a:solidFill>
                  <a:schemeClr val="accent4"/>
                </a:solidFill>
              </a:defRPr>
            </a:lvl2pPr>
            <a:lvl3pPr marL="0" indent="0">
              <a:buNone/>
              <a:defRPr sz="2000">
                <a:solidFill>
                  <a:schemeClr val="accent4"/>
                </a:solidFill>
              </a:defRPr>
            </a:lvl3pPr>
            <a:lvl4pPr marL="0" indent="0">
              <a:buNone/>
              <a:defRPr sz="2000">
                <a:solidFill>
                  <a:schemeClr val="accent4"/>
                </a:solidFill>
              </a:defRPr>
            </a:lvl4pPr>
            <a:lvl5pPr marL="0" indent="0">
              <a:buNone/>
              <a:defRPr sz="2000">
                <a:solidFill>
                  <a:schemeClr val="accent4"/>
                </a:solidFill>
              </a:defRPr>
            </a:lvl5pPr>
            <a:lvl6pPr marL="0" indent="0">
              <a:buNone/>
              <a:defRPr sz="2000">
                <a:solidFill>
                  <a:schemeClr val="accent4"/>
                </a:solidFill>
              </a:defRPr>
            </a:lvl6pPr>
            <a:lvl7pPr marL="0" indent="0">
              <a:buNone/>
              <a:defRPr sz="2000">
                <a:solidFill>
                  <a:schemeClr val="accent4"/>
                </a:solidFill>
              </a:defRPr>
            </a:lvl7pPr>
            <a:lvl8pPr marL="0" indent="0">
              <a:buNone/>
              <a:defRPr sz="2000">
                <a:solidFill>
                  <a:schemeClr val="accent4"/>
                </a:solidFill>
              </a:defRPr>
            </a:lvl8pPr>
            <a:lvl9pPr marL="0" indent="0">
              <a:buNone/>
              <a:defRPr sz="2000">
                <a:solidFill>
                  <a:schemeClr val="accent4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18" name="Group 4"/>
          <p:cNvGrpSpPr>
            <a:grpSpLocks noChangeAspect="1"/>
          </p:cNvGrpSpPr>
          <p:nvPr userDrawn="1"/>
        </p:nvGrpSpPr>
        <p:grpSpPr bwMode="auto">
          <a:xfrm>
            <a:off x="615496" y="6376991"/>
            <a:ext cx="1293866" cy="242475"/>
            <a:chOff x="-16" y="4944"/>
            <a:chExt cx="3223" cy="604"/>
          </a:xfrm>
          <a:solidFill>
            <a:schemeClr val="tx1"/>
          </a:solidFill>
        </p:grpSpPr>
        <p:sp>
          <p:nvSpPr>
            <p:cNvPr id="19" name="Freeform 5"/>
            <p:cNvSpPr>
              <a:spLocks/>
            </p:cNvSpPr>
            <p:nvPr userDrawn="1"/>
          </p:nvSpPr>
          <p:spPr bwMode="auto">
            <a:xfrm>
              <a:off x="1098" y="5116"/>
              <a:ext cx="612" cy="429"/>
            </a:xfrm>
            <a:custGeom>
              <a:avLst/>
              <a:gdLst>
                <a:gd name="T0" fmla="*/ 943 w 993"/>
                <a:gd name="T1" fmla="*/ 0 h 694"/>
                <a:gd name="T2" fmla="*/ 894 w 993"/>
                <a:gd name="T3" fmla="*/ 39 h 694"/>
                <a:gd name="T4" fmla="*/ 721 w 993"/>
                <a:gd name="T5" fmla="*/ 550 h 694"/>
                <a:gd name="T6" fmla="*/ 551 w 993"/>
                <a:gd name="T7" fmla="*/ 40 h 694"/>
                <a:gd name="T8" fmla="*/ 499 w 993"/>
                <a:gd name="T9" fmla="*/ 0 h 694"/>
                <a:gd name="T10" fmla="*/ 494 w 993"/>
                <a:gd name="T11" fmla="*/ 0 h 694"/>
                <a:gd name="T12" fmla="*/ 444 w 993"/>
                <a:gd name="T13" fmla="*/ 40 h 694"/>
                <a:gd name="T14" fmla="*/ 272 w 993"/>
                <a:gd name="T15" fmla="*/ 550 h 694"/>
                <a:gd name="T16" fmla="*/ 102 w 993"/>
                <a:gd name="T17" fmla="*/ 42 h 694"/>
                <a:gd name="T18" fmla="*/ 51 w 993"/>
                <a:gd name="T19" fmla="*/ 0 h 694"/>
                <a:gd name="T20" fmla="*/ 0 w 993"/>
                <a:gd name="T21" fmla="*/ 48 h 694"/>
                <a:gd name="T22" fmla="*/ 6 w 993"/>
                <a:gd name="T23" fmla="*/ 76 h 694"/>
                <a:gd name="T24" fmla="*/ 212 w 993"/>
                <a:gd name="T25" fmla="*/ 648 h 694"/>
                <a:gd name="T26" fmla="*/ 268 w 993"/>
                <a:gd name="T27" fmla="*/ 694 h 694"/>
                <a:gd name="T28" fmla="*/ 271 w 993"/>
                <a:gd name="T29" fmla="*/ 694 h 694"/>
                <a:gd name="T30" fmla="*/ 326 w 993"/>
                <a:gd name="T31" fmla="*/ 648 h 694"/>
                <a:gd name="T32" fmla="*/ 496 w 993"/>
                <a:gd name="T33" fmla="*/ 154 h 694"/>
                <a:gd name="T34" fmla="*/ 665 w 993"/>
                <a:gd name="T35" fmla="*/ 648 h 694"/>
                <a:gd name="T36" fmla="*/ 720 w 993"/>
                <a:gd name="T37" fmla="*/ 694 h 694"/>
                <a:gd name="T38" fmla="*/ 724 w 993"/>
                <a:gd name="T39" fmla="*/ 694 h 694"/>
                <a:gd name="T40" fmla="*/ 779 w 993"/>
                <a:gd name="T41" fmla="*/ 648 h 694"/>
                <a:gd name="T42" fmla="*/ 986 w 993"/>
                <a:gd name="T43" fmla="*/ 74 h 694"/>
                <a:gd name="T44" fmla="*/ 993 w 993"/>
                <a:gd name="T45" fmla="*/ 47 h 694"/>
                <a:gd name="T46" fmla="*/ 943 w 993"/>
                <a:gd name="T47" fmla="*/ 0 h 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93" h="694">
                  <a:moveTo>
                    <a:pt x="943" y="0"/>
                  </a:moveTo>
                  <a:cubicBezTo>
                    <a:pt x="915" y="0"/>
                    <a:pt x="901" y="18"/>
                    <a:pt x="894" y="39"/>
                  </a:cubicBezTo>
                  <a:cubicBezTo>
                    <a:pt x="721" y="550"/>
                    <a:pt x="721" y="550"/>
                    <a:pt x="721" y="550"/>
                  </a:cubicBezTo>
                  <a:cubicBezTo>
                    <a:pt x="551" y="40"/>
                    <a:pt x="551" y="40"/>
                    <a:pt x="551" y="40"/>
                  </a:cubicBezTo>
                  <a:cubicBezTo>
                    <a:pt x="543" y="17"/>
                    <a:pt x="526" y="0"/>
                    <a:pt x="499" y="0"/>
                  </a:cubicBezTo>
                  <a:cubicBezTo>
                    <a:pt x="494" y="0"/>
                    <a:pt x="494" y="0"/>
                    <a:pt x="494" y="0"/>
                  </a:cubicBezTo>
                  <a:cubicBezTo>
                    <a:pt x="467" y="0"/>
                    <a:pt x="452" y="17"/>
                    <a:pt x="444" y="40"/>
                  </a:cubicBezTo>
                  <a:cubicBezTo>
                    <a:pt x="272" y="550"/>
                    <a:pt x="272" y="550"/>
                    <a:pt x="272" y="550"/>
                  </a:cubicBezTo>
                  <a:cubicBezTo>
                    <a:pt x="102" y="42"/>
                    <a:pt x="102" y="42"/>
                    <a:pt x="102" y="42"/>
                  </a:cubicBezTo>
                  <a:cubicBezTo>
                    <a:pt x="94" y="17"/>
                    <a:pt x="77" y="0"/>
                    <a:pt x="51" y="0"/>
                  </a:cubicBezTo>
                  <a:cubicBezTo>
                    <a:pt x="21" y="0"/>
                    <a:pt x="0" y="23"/>
                    <a:pt x="0" y="48"/>
                  </a:cubicBezTo>
                  <a:cubicBezTo>
                    <a:pt x="0" y="57"/>
                    <a:pt x="4" y="68"/>
                    <a:pt x="6" y="76"/>
                  </a:cubicBezTo>
                  <a:cubicBezTo>
                    <a:pt x="212" y="648"/>
                    <a:pt x="212" y="648"/>
                    <a:pt x="212" y="648"/>
                  </a:cubicBezTo>
                  <a:cubicBezTo>
                    <a:pt x="222" y="678"/>
                    <a:pt x="243" y="694"/>
                    <a:pt x="268" y="694"/>
                  </a:cubicBezTo>
                  <a:cubicBezTo>
                    <a:pt x="271" y="694"/>
                    <a:pt x="271" y="694"/>
                    <a:pt x="271" y="694"/>
                  </a:cubicBezTo>
                  <a:cubicBezTo>
                    <a:pt x="297" y="694"/>
                    <a:pt x="317" y="678"/>
                    <a:pt x="326" y="648"/>
                  </a:cubicBezTo>
                  <a:cubicBezTo>
                    <a:pt x="496" y="154"/>
                    <a:pt x="496" y="154"/>
                    <a:pt x="496" y="154"/>
                  </a:cubicBezTo>
                  <a:cubicBezTo>
                    <a:pt x="665" y="648"/>
                    <a:pt x="665" y="648"/>
                    <a:pt x="665" y="648"/>
                  </a:cubicBezTo>
                  <a:cubicBezTo>
                    <a:pt x="674" y="678"/>
                    <a:pt x="694" y="694"/>
                    <a:pt x="720" y="694"/>
                  </a:cubicBezTo>
                  <a:cubicBezTo>
                    <a:pt x="724" y="694"/>
                    <a:pt x="724" y="694"/>
                    <a:pt x="724" y="694"/>
                  </a:cubicBezTo>
                  <a:cubicBezTo>
                    <a:pt x="748" y="694"/>
                    <a:pt x="769" y="678"/>
                    <a:pt x="779" y="648"/>
                  </a:cubicBezTo>
                  <a:cubicBezTo>
                    <a:pt x="986" y="74"/>
                    <a:pt x="986" y="74"/>
                    <a:pt x="986" y="74"/>
                  </a:cubicBezTo>
                  <a:cubicBezTo>
                    <a:pt x="989" y="67"/>
                    <a:pt x="993" y="56"/>
                    <a:pt x="993" y="47"/>
                  </a:cubicBezTo>
                  <a:cubicBezTo>
                    <a:pt x="993" y="22"/>
                    <a:pt x="972" y="0"/>
                    <a:pt x="94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6"/>
            <p:cNvSpPr>
              <a:spLocks noEditPoints="1"/>
            </p:cNvSpPr>
            <p:nvPr userDrawn="1"/>
          </p:nvSpPr>
          <p:spPr bwMode="auto">
            <a:xfrm>
              <a:off x="1720" y="5111"/>
              <a:ext cx="417" cy="437"/>
            </a:xfrm>
            <a:custGeom>
              <a:avLst/>
              <a:gdLst>
                <a:gd name="T0" fmla="*/ 340 w 678"/>
                <a:gd name="T1" fmla="*/ 0 h 707"/>
                <a:gd name="T2" fmla="*/ 0 w 678"/>
                <a:gd name="T3" fmla="*/ 354 h 707"/>
                <a:gd name="T4" fmla="*/ 0 w 678"/>
                <a:gd name="T5" fmla="*/ 356 h 707"/>
                <a:gd name="T6" fmla="*/ 337 w 678"/>
                <a:gd name="T7" fmla="*/ 707 h 707"/>
                <a:gd name="T8" fmla="*/ 678 w 678"/>
                <a:gd name="T9" fmla="*/ 354 h 707"/>
                <a:gd name="T10" fmla="*/ 678 w 678"/>
                <a:gd name="T11" fmla="*/ 351 h 707"/>
                <a:gd name="T12" fmla="*/ 340 w 678"/>
                <a:gd name="T13" fmla="*/ 0 h 707"/>
                <a:gd name="T14" fmla="*/ 575 w 678"/>
                <a:gd name="T15" fmla="*/ 356 h 707"/>
                <a:gd name="T16" fmla="*/ 340 w 678"/>
                <a:gd name="T17" fmla="*/ 631 h 707"/>
                <a:gd name="T18" fmla="*/ 103 w 678"/>
                <a:gd name="T19" fmla="*/ 354 h 707"/>
                <a:gd name="T20" fmla="*/ 103 w 678"/>
                <a:gd name="T21" fmla="*/ 351 h 707"/>
                <a:gd name="T22" fmla="*/ 337 w 678"/>
                <a:gd name="T23" fmla="*/ 75 h 707"/>
                <a:gd name="T24" fmla="*/ 575 w 678"/>
                <a:gd name="T25" fmla="*/ 354 h 707"/>
                <a:gd name="T26" fmla="*/ 575 w 678"/>
                <a:gd name="T27" fmla="*/ 356 h 7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78" h="707">
                  <a:moveTo>
                    <a:pt x="340" y="0"/>
                  </a:moveTo>
                  <a:cubicBezTo>
                    <a:pt x="135" y="0"/>
                    <a:pt x="0" y="162"/>
                    <a:pt x="0" y="354"/>
                  </a:cubicBezTo>
                  <a:cubicBezTo>
                    <a:pt x="0" y="356"/>
                    <a:pt x="0" y="356"/>
                    <a:pt x="0" y="356"/>
                  </a:cubicBezTo>
                  <a:cubicBezTo>
                    <a:pt x="0" y="548"/>
                    <a:pt x="134" y="707"/>
                    <a:pt x="337" y="707"/>
                  </a:cubicBezTo>
                  <a:cubicBezTo>
                    <a:pt x="541" y="707"/>
                    <a:pt x="678" y="545"/>
                    <a:pt x="678" y="354"/>
                  </a:cubicBezTo>
                  <a:cubicBezTo>
                    <a:pt x="678" y="351"/>
                    <a:pt x="678" y="351"/>
                    <a:pt x="678" y="351"/>
                  </a:cubicBezTo>
                  <a:cubicBezTo>
                    <a:pt x="678" y="160"/>
                    <a:pt x="543" y="0"/>
                    <a:pt x="340" y="0"/>
                  </a:cubicBezTo>
                  <a:moveTo>
                    <a:pt x="575" y="356"/>
                  </a:moveTo>
                  <a:cubicBezTo>
                    <a:pt x="575" y="499"/>
                    <a:pt x="486" y="631"/>
                    <a:pt x="340" y="631"/>
                  </a:cubicBezTo>
                  <a:cubicBezTo>
                    <a:pt x="197" y="631"/>
                    <a:pt x="103" y="499"/>
                    <a:pt x="103" y="354"/>
                  </a:cubicBezTo>
                  <a:cubicBezTo>
                    <a:pt x="103" y="351"/>
                    <a:pt x="103" y="351"/>
                    <a:pt x="103" y="351"/>
                  </a:cubicBezTo>
                  <a:cubicBezTo>
                    <a:pt x="103" y="208"/>
                    <a:pt x="190" y="75"/>
                    <a:pt x="337" y="75"/>
                  </a:cubicBezTo>
                  <a:cubicBezTo>
                    <a:pt x="480" y="75"/>
                    <a:pt x="575" y="208"/>
                    <a:pt x="575" y="354"/>
                  </a:cubicBezTo>
                  <a:lnTo>
                    <a:pt x="575" y="3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7"/>
            <p:cNvSpPr>
              <a:spLocks/>
            </p:cNvSpPr>
            <p:nvPr userDrawn="1"/>
          </p:nvSpPr>
          <p:spPr bwMode="auto">
            <a:xfrm>
              <a:off x="2198" y="5115"/>
              <a:ext cx="236" cy="428"/>
            </a:xfrm>
            <a:custGeom>
              <a:avLst/>
              <a:gdLst>
                <a:gd name="T0" fmla="*/ 334 w 384"/>
                <a:gd name="T1" fmla="*/ 0 h 693"/>
                <a:gd name="T2" fmla="*/ 101 w 384"/>
                <a:gd name="T3" fmla="*/ 181 h 693"/>
                <a:gd name="T4" fmla="*/ 101 w 384"/>
                <a:gd name="T5" fmla="*/ 54 h 693"/>
                <a:gd name="T6" fmla="*/ 50 w 384"/>
                <a:gd name="T7" fmla="*/ 3 h 693"/>
                <a:gd name="T8" fmla="*/ 0 w 384"/>
                <a:gd name="T9" fmla="*/ 54 h 693"/>
                <a:gd name="T10" fmla="*/ 0 w 384"/>
                <a:gd name="T11" fmla="*/ 642 h 693"/>
                <a:gd name="T12" fmla="*/ 51 w 384"/>
                <a:gd name="T13" fmla="*/ 693 h 693"/>
                <a:gd name="T14" fmla="*/ 101 w 384"/>
                <a:gd name="T15" fmla="*/ 642 h 693"/>
                <a:gd name="T16" fmla="*/ 101 w 384"/>
                <a:gd name="T17" fmla="*/ 412 h 693"/>
                <a:gd name="T18" fmla="*/ 339 w 384"/>
                <a:gd name="T19" fmla="*/ 102 h 693"/>
                <a:gd name="T20" fmla="*/ 384 w 384"/>
                <a:gd name="T21" fmla="*/ 51 h 693"/>
                <a:gd name="T22" fmla="*/ 334 w 384"/>
                <a:gd name="T23" fmla="*/ 0 h 6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84" h="693">
                  <a:moveTo>
                    <a:pt x="334" y="0"/>
                  </a:moveTo>
                  <a:cubicBezTo>
                    <a:pt x="249" y="0"/>
                    <a:pt x="151" y="68"/>
                    <a:pt x="101" y="181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1" y="25"/>
                    <a:pt x="79" y="3"/>
                    <a:pt x="50" y="3"/>
                  </a:cubicBezTo>
                  <a:cubicBezTo>
                    <a:pt x="22" y="3"/>
                    <a:pt x="0" y="26"/>
                    <a:pt x="0" y="54"/>
                  </a:cubicBezTo>
                  <a:cubicBezTo>
                    <a:pt x="0" y="642"/>
                    <a:pt x="0" y="642"/>
                    <a:pt x="0" y="642"/>
                  </a:cubicBezTo>
                  <a:cubicBezTo>
                    <a:pt x="0" y="671"/>
                    <a:pt x="22" y="693"/>
                    <a:pt x="51" y="693"/>
                  </a:cubicBezTo>
                  <a:cubicBezTo>
                    <a:pt x="80" y="693"/>
                    <a:pt x="101" y="670"/>
                    <a:pt x="101" y="642"/>
                  </a:cubicBezTo>
                  <a:cubicBezTo>
                    <a:pt x="101" y="412"/>
                    <a:pt x="101" y="412"/>
                    <a:pt x="101" y="412"/>
                  </a:cubicBezTo>
                  <a:cubicBezTo>
                    <a:pt x="101" y="216"/>
                    <a:pt x="208" y="118"/>
                    <a:pt x="339" y="102"/>
                  </a:cubicBezTo>
                  <a:cubicBezTo>
                    <a:pt x="365" y="98"/>
                    <a:pt x="384" y="79"/>
                    <a:pt x="384" y="51"/>
                  </a:cubicBezTo>
                  <a:cubicBezTo>
                    <a:pt x="384" y="22"/>
                    <a:pt x="364" y="0"/>
                    <a:pt x="33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8"/>
            <p:cNvSpPr>
              <a:spLocks/>
            </p:cNvSpPr>
            <p:nvPr userDrawn="1"/>
          </p:nvSpPr>
          <p:spPr bwMode="auto">
            <a:xfrm>
              <a:off x="2500" y="4944"/>
              <a:ext cx="63" cy="599"/>
            </a:xfrm>
            <a:custGeom>
              <a:avLst/>
              <a:gdLst>
                <a:gd name="T0" fmla="*/ 49 w 101"/>
                <a:gd name="T1" fmla="*/ 0 h 969"/>
                <a:gd name="T2" fmla="*/ 0 w 101"/>
                <a:gd name="T3" fmla="*/ 51 h 969"/>
                <a:gd name="T4" fmla="*/ 0 w 101"/>
                <a:gd name="T5" fmla="*/ 918 h 969"/>
                <a:gd name="T6" fmla="*/ 51 w 101"/>
                <a:gd name="T7" fmla="*/ 969 h 969"/>
                <a:gd name="T8" fmla="*/ 101 w 101"/>
                <a:gd name="T9" fmla="*/ 918 h 969"/>
                <a:gd name="T10" fmla="*/ 101 w 101"/>
                <a:gd name="T11" fmla="*/ 51 h 969"/>
                <a:gd name="T12" fmla="*/ 49 w 101"/>
                <a:gd name="T13" fmla="*/ 0 h 9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1" h="969">
                  <a:moveTo>
                    <a:pt x="49" y="0"/>
                  </a:moveTo>
                  <a:cubicBezTo>
                    <a:pt x="22" y="0"/>
                    <a:pt x="0" y="23"/>
                    <a:pt x="0" y="51"/>
                  </a:cubicBezTo>
                  <a:cubicBezTo>
                    <a:pt x="0" y="918"/>
                    <a:pt x="0" y="918"/>
                    <a:pt x="0" y="918"/>
                  </a:cubicBezTo>
                  <a:cubicBezTo>
                    <a:pt x="0" y="947"/>
                    <a:pt x="22" y="969"/>
                    <a:pt x="51" y="969"/>
                  </a:cubicBezTo>
                  <a:cubicBezTo>
                    <a:pt x="80" y="969"/>
                    <a:pt x="101" y="947"/>
                    <a:pt x="101" y="918"/>
                  </a:cubicBezTo>
                  <a:cubicBezTo>
                    <a:pt x="101" y="51"/>
                    <a:pt x="101" y="51"/>
                    <a:pt x="101" y="51"/>
                  </a:cubicBezTo>
                  <a:cubicBezTo>
                    <a:pt x="101" y="23"/>
                    <a:pt x="78" y="0"/>
                    <a:pt x="4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9"/>
            <p:cNvSpPr>
              <a:spLocks noEditPoints="1"/>
            </p:cNvSpPr>
            <p:nvPr userDrawn="1"/>
          </p:nvSpPr>
          <p:spPr bwMode="auto">
            <a:xfrm>
              <a:off x="2626" y="4944"/>
              <a:ext cx="421" cy="604"/>
            </a:xfrm>
            <a:custGeom>
              <a:avLst/>
              <a:gdLst>
                <a:gd name="T0" fmla="*/ 633 w 684"/>
                <a:gd name="T1" fmla="*/ 0 h 977"/>
                <a:gd name="T2" fmla="*/ 583 w 684"/>
                <a:gd name="T3" fmla="*/ 51 h 977"/>
                <a:gd name="T4" fmla="*/ 583 w 684"/>
                <a:gd name="T5" fmla="*/ 415 h 977"/>
                <a:gd name="T6" fmla="*/ 324 w 684"/>
                <a:gd name="T7" fmla="*/ 271 h 977"/>
                <a:gd name="T8" fmla="*/ 0 w 684"/>
                <a:gd name="T9" fmla="*/ 623 h 977"/>
                <a:gd name="T10" fmla="*/ 0 w 684"/>
                <a:gd name="T11" fmla="*/ 626 h 977"/>
                <a:gd name="T12" fmla="*/ 324 w 684"/>
                <a:gd name="T13" fmla="*/ 977 h 977"/>
                <a:gd name="T14" fmla="*/ 583 w 684"/>
                <a:gd name="T15" fmla="*/ 826 h 977"/>
                <a:gd name="T16" fmla="*/ 583 w 684"/>
                <a:gd name="T17" fmla="*/ 918 h 977"/>
                <a:gd name="T18" fmla="*/ 634 w 684"/>
                <a:gd name="T19" fmla="*/ 969 h 977"/>
                <a:gd name="T20" fmla="*/ 684 w 684"/>
                <a:gd name="T21" fmla="*/ 918 h 977"/>
                <a:gd name="T22" fmla="*/ 684 w 684"/>
                <a:gd name="T23" fmla="*/ 51 h 977"/>
                <a:gd name="T24" fmla="*/ 633 w 684"/>
                <a:gd name="T25" fmla="*/ 0 h 977"/>
                <a:gd name="T26" fmla="*/ 587 w 684"/>
                <a:gd name="T27" fmla="*/ 625 h 977"/>
                <a:gd name="T28" fmla="*/ 342 w 684"/>
                <a:gd name="T29" fmla="*/ 887 h 977"/>
                <a:gd name="T30" fmla="*/ 104 w 684"/>
                <a:gd name="T31" fmla="*/ 625 h 977"/>
                <a:gd name="T32" fmla="*/ 104 w 684"/>
                <a:gd name="T33" fmla="*/ 622 h 977"/>
                <a:gd name="T34" fmla="*/ 342 w 684"/>
                <a:gd name="T35" fmla="*/ 361 h 977"/>
                <a:gd name="T36" fmla="*/ 587 w 684"/>
                <a:gd name="T37" fmla="*/ 622 h 977"/>
                <a:gd name="T38" fmla="*/ 587 w 684"/>
                <a:gd name="T39" fmla="*/ 625 h 9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84" h="977">
                  <a:moveTo>
                    <a:pt x="633" y="0"/>
                  </a:moveTo>
                  <a:cubicBezTo>
                    <a:pt x="604" y="0"/>
                    <a:pt x="583" y="22"/>
                    <a:pt x="583" y="51"/>
                  </a:cubicBezTo>
                  <a:cubicBezTo>
                    <a:pt x="583" y="415"/>
                    <a:pt x="583" y="415"/>
                    <a:pt x="583" y="415"/>
                  </a:cubicBezTo>
                  <a:cubicBezTo>
                    <a:pt x="531" y="339"/>
                    <a:pt x="450" y="271"/>
                    <a:pt x="324" y="271"/>
                  </a:cubicBezTo>
                  <a:cubicBezTo>
                    <a:pt x="161" y="271"/>
                    <a:pt x="0" y="402"/>
                    <a:pt x="0" y="623"/>
                  </a:cubicBezTo>
                  <a:cubicBezTo>
                    <a:pt x="0" y="626"/>
                    <a:pt x="0" y="626"/>
                    <a:pt x="0" y="626"/>
                  </a:cubicBezTo>
                  <a:cubicBezTo>
                    <a:pt x="0" y="849"/>
                    <a:pt x="161" y="977"/>
                    <a:pt x="324" y="977"/>
                  </a:cubicBezTo>
                  <a:cubicBezTo>
                    <a:pt x="448" y="977"/>
                    <a:pt x="528" y="908"/>
                    <a:pt x="583" y="826"/>
                  </a:cubicBezTo>
                  <a:cubicBezTo>
                    <a:pt x="583" y="918"/>
                    <a:pt x="583" y="918"/>
                    <a:pt x="583" y="918"/>
                  </a:cubicBezTo>
                  <a:cubicBezTo>
                    <a:pt x="583" y="947"/>
                    <a:pt x="605" y="969"/>
                    <a:pt x="634" y="969"/>
                  </a:cubicBezTo>
                  <a:cubicBezTo>
                    <a:pt x="662" y="969"/>
                    <a:pt x="684" y="947"/>
                    <a:pt x="684" y="918"/>
                  </a:cubicBezTo>
                  <a:cubicBezTo>
                    <a:pt x="684" y="51"/>
                    <a:pt x="684" y="51"/>
                    <a:pt x="684" y="51"/>
                  </a:cubicBezTo>
                  <a:cubicBezTo>
                    <a:pt x="684" y="22"/>
                    <a:pt x="662" y="0"/>
                    <a:pt x="633" y="0"/>
                  </a:cubicBezTo>
                  <a:moveTo>
                    <a:pt x="587" y="625"/>
                  </a:moveTo>
                  <a:cubicBezTo>
                    <a:pt x="587" y="780"/>
                    <a:pt x="468" y="887"/>
                    <a:pt x="342" y="887"/>
                  </a:cubicBezTo>
                  <a:cubicBezTo>
                    <a:pt x="215" y="887"/>
                    <a:pt x="104" y="784"/>
                    <a:pt x="104" y="625"/>
                  </a:cubicBezTo>
                  <a:cubicBezTo>
                    <a:pt x="104" y="622"/>
                    <a:pt x="104" y="622"/>
                    <a:pt x="104" y="622"/>
                  </a:cubicBezTo>
                  <a:cubicBezTo>
                    <a:pt x="104" y="458"/>
                    <a:pt x="211" y="361"/>
                    <a:pt x="342" y="361"/>
                  </a:cubicBezTo>
                  <a:cubicBezTo>
                    <a:pt x="468" y="361"/>
                    <a:pt x="587" y="466"/>
                    <a:pt x="587" y="622"/>
                  </a:cubicBezTo>
                  <a:lnTo>
                    <a:pt x="587" y="6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0"/>
            <p:cNvSpPr>
              <a:spLocks/>
            </p:cNvSpPr>
            <p:nvPr userDrawn="1"/>
          </p:nvSpPr>
          <p:spPr bwMode="auto">
            <a:xfrm>
              <a:off x="-16" y="5101"/>
              <a:ext cx="1087" cy="447"/>
            </a:xfrm>
            <a:custGeom>
              <a:avLst/>
              <a:gdLst>
                <a:gd name="T0" fmla="*/ 1524 w 1764"/>
                <a:gd name="T1" fmla="*/ 13 h 724"/>
                <a:gd name="T2" fmla="*/ 1311 w 1764"/>
                <a:gd name="T3" fmla="*/ 104 h 724"/>
                <a:gd name="T4" fmla="*/ 1106 w 1764"/>
                <a:gd name="T5" fmla="*/ 13 h 724"/>
                <a:gd name="T6" fmla="*/ 904 w 1764"/>
                <a:gd name="T7" fmla="*/ 104 h 724"/>
                <a:gd name="T8" fmla="*/ 725 w 1764"/>
                <a:gd name="T9" fmla="*/ 13 h 724"/>
                <a:gd name="T10" fmla="*/ 508 w 1764"/>
                <a:gd name="T11" fmla="*/ 161 h 724"/>
                <a:gd name="T12" fmla="*/ 372 w 1764"/>
                <a:gd name="T13" fmla="*/ 482 h 724"/>
                <a:gd name="T14" fmla="*/ 197 w 1764"/>
                <a:gd name="T15" fmla="*/ 70 h 724"/>
                <a:gd name="T16" fmla="*/ 70 w 1764"/>
                <a:gd name="T17" fmla="*/ 22 h 724"/>
                <a:gd name="T18" fmla="*/ 23 w 1764"/>
                <a:gd name="T19" fmla="*/ 150 h 724"/>
                <a:gd name="T20" fmla="*/ 236 w 1764"/>
                <a:gd name="T21" fmla="*/ 613 h 724"/>
                <a:gd name="T22" fmla="*/ 372 w 1764"/>
                <a:gd name="T23" fmla="*/ 724 h 724"/>
                <a:gd name="T24" fmla="*/ 507 w 1764"/>
                <a:gd name="T25" fmla="*/ 613 h 724"/>
                <a:gd name="T26" fmla="*/ 695 w 1764"/>
                <a:gd name="T27" fmla="*/ 204 h 724"/>
                <a:gd name="T28" fmla="*/ 722 w 1764"/>
                <a:gd name="T29" fmla="*/ 187 h 724"/>
                <a:gd name="T30" fmla="*/ 751 w 1764"/>
                <a:gd name="T31" fmla="*/ 217 h 724"/>
                <a:gd name="T32" fmla="*/ 751 w 1764"/>
                <a:gd name="T33" fmla="*/ 613 h 724"/>
                <a:gd name="T34" fmla="*/ 850 w 1764"/>
                <a:gd name="T35" fmla="*/ 724 h 724"/>
                <a:gd name="T36" fmla="*/ 951 w 1764"/>
                <a:gd name="T37" fmla="*/ 613 h 724"/>
                <a:gd name="T38" fmla="*/ 951 w 1764"/>
                <a:gd name="T39" fmla="*/ 289 h 724"/>
                <a:gd name="T40" fmla="*/ 1056 w 1764"/>
                <a:gd name="T41" fmla="*/ 186 h 724"/>
                <a:gd name="T42" fmla="*/ 1158 w 1764"/>
                <a:gd name="T43" fmla="*/ 289 h 724"/>
                <a:gd name="T44" fmla="*/ 1158 w 1764"/>
                <a:gd name="T45" fmla="*/ 613 h 724"/>
                <a:gd name="T46" fmla="*/ 1257 w 1764"/>
                <a:gd name="T47" fmla="*/ 724 h 724"/>
                <a:gd name="T48" fmla="*/ 1358 w 1764"/>
                <a:gd name="T49" fmla="*/ 613 h 724"/>
                <a:gd name="T50" fmla="*/ 1358 w 1764"/>
                <a:gd name="T51" fmla="*/ 289 h 724"/>
                <a:gd name="T52" fmla="*/ 1463 w 1764"/>
                <a:gd name="T53" fmla="*/ 186 h 724"/>
                <a:gd name="T54" fmla="*/ 1565 w 1764"/>
                <a:gd name="T55" fmla="*/ 289 h 724"/>
                <a:gd name="T56" fmla="*/ 1565 w 1764"/>
                <a:gd name="T57" fmla="*/ 613 h 724"/>
                <a:gd name="T58" fmla="*/ 1664 w 1764"/>
                <a:gd name="T59" fmla="*/ 724 h 724"/>
                <a:gd name="T60" fmla="*/ 1764 w 1764"/>
                <a:gd name="T61" fmla="*/ 613 h 724"/>
                <a:gd name="T62" fmla="*/ 1764 w 1764"/>
                <a:gd name="T63" fmla="*/ 244 h 724"/>
                <a:gd name="T64" fmla="*/ 1524 w 1764"/>
                <a:gd name="T65" fmla="*/ 13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764" h="724">
                  <a:moveTo>
                    <a:pt x="1524" y="13"/>
                  </a:moveTo>
                  <a:cubicBezTo>
                    <a:pt x="1393" y="13"/>
                    <a:pt x="1311" y="104"/>
                    <a:pt x="1311" y="104"/>
                  </a:cubicBezTo>
                  <a:cubicBezTo>
                    <a:pt x="1267" y="47"/>
                    <a:pt x="1207" y="13"/>
                    <a:pt x="1106" y="13"/>
                  </a:cubicBezTo>
                  <a:cubicBezTo>
                    <a:pt x="998" y="13"/>
                    <a:pt x="904" y="104"/>
                    <a:pt x="904" y="104"/>
                  </a:cubicBezTo>
                  <a:cubicBezTo>
                    <a:pt x="861" y="47"/>
                    <a:pt x="786" y="13"/>
                    <a:pt x="725" y="13"/>
                  </a:cubicBezTo>
                  <a:cubicBezTo>
                    <a:pt x="630" y="13"/>
                    <a:pt x="554" y="55"/>
                    <a:pt x="508" y="161"/>
                  </a:cubicBezTo>
                  <a:cubicBezTo>
                    <a:pt x="372" y="482"/>
                    <a:pt x="372" y="482"/>
                    <a:pt x="372" y="482"/>
                  </a:cubicBezTo>
                  <a:cubicBezTo>
                    <a:pt x="197" y="70"/>
                    <a:pt x="197" y="70"/>
                    <a:pt x="197" y="70"/>
                  </a:cubicBezTo>
                  <a:cubicBezTo>
                    <a:pt x="175" y="22"/>
                    <a:pt x="121" y="0"/>
                    <a:pt x="70" y="22"/>
                  </a:cubicBezTo>
                  <a:cubicBezTo>
                    <a:pt x="19" y="45"/>
                    <a:pt x="0" y="101"/>
                    <a:pt x="23" y="150"/>
                  </a:cubicBezTo>
                  <a:cubicBezTo>
                    <a:pt x="236" y="613"/>
                    <a:pt x="236" y="613"/>
                    <a:pt x="236" y="613"/>
                  </a:cubicBezTo>
                  <a:cubicBezTo>
                    <a:pt x="270" y="686"/>
                    <a:pt x="305" y="724"/>
                    <a:pt x="372" y="724"/>
                  </a:cubicBezTo>
                  <a:cubicBezTo>
                    <a:pt x="443" y="724"/>
                    <a:pt x="474" y="683"/>
                    <a:pt x="507" y="613"/>
                  </a:cubicBezTo>
                  <a:cubicBezTo>
                    <a:pt x="507" y="613"/>
                    <a:pt x="693" y="208"/>
                    <a:pt x="695" y="204"/>
                  </a:cubicBezTo>
                  <a:cubicBezTo>
                    <a:pt x="697" y="200"/>
                    <a:pt x="703" y="186"/>
                    <a:pt x="722" y="187"/>
                  </a:cubicBezTo>
                  <a:cubicBezTo>
                    <a:pt x="738" y="187"/>
                    <a:pt x="751" y="199"/>
                    <a:pt x="751" y="217"/>
                  </a:cubicBezTo>
                  <a:cubicBezTo>
                    <a:pt x="751" y="613"/>
                    <a:pt x="751" y="613"/>
                    <a:pt x="751" y="613"/>
                  </a:cubicBezTo>
                  <a:cubicBezTo>
                    <a:pt x="751" y="674"/>
                    <a:pt x="785" y="724"/>
                    <a:pt x="850" y="724"/>
                  </a:cubicBezTo>
                  <a:cubicBezTo>
                    <a:pt x="915" y="724"/>
                    <a:pt x="951" y="674"/>
                    <a:pt x="951" y="613"/>
                  </a:cubicBezTo>
                  <a:cubicBezTo>
                    <a:pt x="951" y="289"/>
                    <a:pt x="951" y="289"/>
                    <a:pt x="951" y="289"/>
                  </a:cubicBezTo>
                  <a:cubicBezTo>
                    <a:pt x="951" y="226"/>
                    <a:pt x="995" y="186"/>
                    <a:pt x="1056" y="186"/>
                  </a:cubicBezTo>
                  <a:cubicBezTo>
                    <a:pt x="1118" y="186"/>
                    <a:pt x="1158" y="228"/>
                    <a:pt x="1158" y="289"/>
                  </a:cubicBezTo>
                  <a:cubicBezTo>
                    <a:pt x="1158" y="613"/>
                    <a:pt x="1158" y="613"/>
                    <a:pt x="1158" y="613"/>
                  </a:cubicBezTo>
                  <a:cubicBezTo>
                    <a:pt x="1158" y="674"/>
                    <a:pt x="1192" y="724"/>
                    <a:pt x="1257" y="724"/>
                  </a:cubicBezTo>
                  <a:cubicBezTo>
                    <a:pt x="1322" y="724"/>
                    <a:pt x="1358" y="674"/>
                    <a:pt x="1358" y="613"/>
                  </a:cubicBezTo>
                  <a:cubicBezTo>
                    <a:pt x="1358" y="289"/>
                    <a:pt x="1358" y="289"/>
                    <a:pt x="1358" y="289"/>
                  </a:cubicBezTo>
                  <a:cubicBezTo>
                    <a:pt x="1358" y="226"/>
                    <a:pt x="1402" y="186"/>
                    <a:pt x="1463" y="186"/>
                  </a:cubicBezTo>
                  <a:cubicBezTo>
                    <a:pt x="1524" y="186"/>
                    <a:pt x="1565" y="228"/>
                    <a:pt x="1565" y="289"/>
                  </a:cubicBezTo>
                  <a:cubicBezTo>
                    <a:pt x="1565" y="613"/>
                    <a:pt x="1565" y="613"/>
                    <a:pt x="1565" y="613"/>
                  </a:cubicBezTo>
                  <a:cubicBezTo>
                    <a:pt x="1565" y="674"/>
                    <a:pt x="1599" y="724"/>
                    <a:pt x="1664" y="724"/>
                  </a:cubicBezTo>
                  <a:cubicBezTo>
                    <a:pt x="1729" y="724"/>
                    <a:pt x="1764" y="674"/>
                    <a:pt x="1764" y="613"/>
                  </a:cubicBezTo>
                  <a:cubicBezTo>
                    <a:pt x="1764" y="244"/>
                    <a:pt x="1764" y="244"/>
                    <a:pt x="1764" y="244"/>
                  </a:cubicBezTo>
                  <a:cubicBezTo>
                    <a:pt x="1764" y="108"/>
                    <a:pt x="1655" y="13"/>
                    <a:pt x="1524" y="1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11"/>
            <p:cNvSpPr>
              <a:spLocks noEditPoints="1"/>
            </p:cNvSpPr>
            <p:nvPr userDrawn="1"/>
          </p:nvSpPr>
          <p:spPr bwMode="auto">
            <a:xfrm>
              <a:off x="3104" y="4944"/>
              <a:ext cx="103" cy="103"/>
            </a:xfrm>
            <a:custGeom>
              <a:avLst/>
              <a:gdLst>
                <a:gd name="T0" fmla="*/ 0 w 167"/>
                <a:gd name="T1" fmla="*/ 84 h 167"/>
                <a:gd name="T2" fmla="*/ 0 w 167"/>
                <a:gd name="T3" fmla="*/ 83 h 167"/>
                <a:gd name="T4" fmla="*/ 84 w 167"/>
                <a:gd name="T5" fmla="*/ 0 h 167"/>
                <a:gd name="T6" fmla="*/ 167 w 167"/>
                <a:gd name="T7" fmla="*/ 83 h 167"/>
                <a:gd name="T8" fmla="*/ 167 w 167"/>
                <a:gd name="T9" fmla="*/ 83 h 167"/>
                <a:gd name="T10" fmla="*/ 84 w 167"/>
                <a:gd name="T11" fmla="*/ 167 h 167"/>
                <a:gd name="T12" fmla="*/ 0 w 167"/>
                <a:gd name="T13" fmla="*/ 84 h 167"/>
                <a:gd name="T14" fmla="*/ 151 w 167"/>
                <a:gd name="T15" fmla="*/ 83 h 167"/>
                <a:gd name="T16" fmla="*/ 151 w 167"/>
                <a:gd name="T17" fmla="*/ 83 h 167"/>
                <a:gd name="T18" fmla="*/ 84 w 167"/>
                <a:gd name="T19" fmla="*/ 15 h 167"/>
                <a:gd name="T20" fmla="*/ 16 w 167"/>
                <a:gd name="T21" fmla="*/ 83 h 167"/>
                <a:gd name="T22" fmla="*/ 16 w 167"/>
                <a:gd name="T23" fmla="*/ 84 h 167"/>
                <a:gd name="T24" fmla="*/ 84 w 167"/>
                <a:gd name="T25" fmla="*/ 152 h 167"/>
                <a:gd name="T26" fmla="*/ 151 w 167"/>
                <a:gd name="T27" fmla="*/ 83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7" h="167">
                  <a:moveTo>
                    <a:pt x="0" y="84"/>
                  </a:moveTo>
                  <a:cubicBezTo>
                    <a:pt x="0" y="83"/>
                    <a:pt x="0" y="83"/>
                    <a:pt x="0" y="83"/>
                  </a:cubicBezTo>
                  <a:cubicBezTo>
                    <a:pt x="0" y="38"/>
                    <a:pt x="37" y="0"/>
                    <a:pt x="84" y="0"/>
                  </a:cubicBezTo>
                  <a:cubicBezTo>
                    <a:pt x="131" y="0"/>
                    <a:pt x="167" y="38"/>
                    <a:pt x="167" y="83"/>
                  </a:cubicBezTo>
                  <a:cubicBezTo>
                    <a:pt x="167" y="83"/>
                    <a:pt x="167" y="83"/>
                    <a:pt x="167" y="83"/>
                  </a:cubicBezTo>
                  <a:cubicBezTo>
                    <a:pt x="167" y="129"/>
                    <a:pt x="130" y="167"/>
                    <a:pt x="84" y="167"/>
                  </a:cubicBezTo>
                  <a:cubicBezTo>
                    <a:pt x="36" y="167"/>
                    <a:pt x="0" y="130"/>
                    <a:pt x="0" y="84"/>
                  </a:cubicBezTo>
                  <a:moveTo>
                    <a:pt x="151" y="83"/>
                  </a:moveTo>
                  <a:cubicBezTo>
                    <a:pt x="151" y="83"/>
                    <a:pt x="151" y="83"/>
                    <a:pt x="151" y="83"/>
                  </a:cubicBezTo>
                  <a:cubicBezTo>
                    <a:pt x="151" y="46"/>
                    <a:pt x="122" y="15"/>
                    <a:pt x="84" y="15"/>
                  </a:cubicBezTo>
                  <a:cubicBezTo>
                    <a:pt x="45" y="15"/>
                    <a:pt x="16" y="46"/>
                    <a:pt x="16" y="83"/>
                  </a:cubicBezTo>
                  <a:cubicBezTo>
                    <a:pt x="16" y="84"/>
                    <a:pt x="16" y="84"/>
                    <a:pt x="16" y="84"/>
                  </a:cubicBezTo>
                  <a:cubicBezTo>
                    <a:pt x="16" y="121"/>
                    <a:pt x="45" y="152"/>
                    <a:pt x="84" y="152"/>
                  </a:cubicBezTo>
                  <a:cubicBezTo>
                    <a:pt x="122" y="152"/>
                    <a:pt x="151" y="121"/>
                    <a:pt x="151" y="8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12"/>
            <p:cNvSpPr>
              <a:spLocks noEditPoints="1"/>
            </p:cNvSpPr>
            <p:nvPr userDrawn="1"/>
          </p:nvSpPr>
          <p:spPr bwMode="auto">
            <a:xfrm>
              <a:off x="3136" y="4970"/>
              <a:ext cx="42" cy="50"/>
            </a:xfrm>
            <a:custGeom>
              <a:avLst/>
              <a:gdLst>
                <a:gd name="T0" fmla="*/ 0 w 67"/>
                <a:gd name="T1" fmla="*/ 9 h 81"/>
                <a:gd name="T2" fmla="*/ 9 w 67"/>
                <a:gd name="T3" fmla="*/ 0 h 81"/>
                <a:gd name="T4" fmla="*/ 36 w 67"/>
                <a:gd name="T5" fmla="*/ 0 h 81"/>
                <a:gd name="T6" fmla="*/ 60 w 67"/>
                <a:gd name="T7" fmla="*/ 8 h 81"/>
                <a:gd name="T8" fmla="*/ 67 w 67"/>
                <a:gd name="T9" fmla="*/ 26 h 81"/>
                <a:gd name="T10" fmla="*/ 67 w 67"/>
                <a:gd name="T11" fmla="*/ 27 h 81"/>
                <a:gd name="T12" fmla="*/ 51 w 67"/>
                <a:gd name="T13" fmla="*/ 51 h 81"/>
                <a:gd name="T14" fmla="*/ 63 w 67"/>
                <a:gd name="T15" fmla="*/ 66 h 81"/>
                <a:gd name="T16" fmla="*/ 66 w 67"/>
                <a:gd name="T17" fmla="*/ 73 h 81"/>
                <a:gd name="T18" fmla="*/ 58 w 67"/>
                <a:gd name="T19" fmla="*/ 81 h 81"/>
                <a:gd name="T20" fmla="*/ 49 w 67"/>
                <a:gd name="T21" fmla="*/ 76 h 81"/>
                <a:gd name="T22" fmla="*/ 32 w 67"/>
                <a:gd name="T23" fmla="*/ 55 h 81"/>
                <a:gd name="T24" fmla="*/ 17 w 67"/>
                <a:gd name="T25" fmla="*/ 55 h 81"/>
                <a:gd name="T26" fmla="*/ 17 w 67"/>
                <a:gd name="T27" fmla="*/ 72 h 81"/>
                <a:gd name="T28" fmla="*/ 9 w 67"/>
                <a:gd name="T29" fmla="*/ 81 h 81"/>
                <a:gd name="T30" fmla="*/ 0 w 67"/>
                <a:gd name="T31" fmla="*/ 72 h 81"/>
                <a:gd name="T32" fmla="*/ 0 w 67"/>
                <a:gd name="T33" fmla="*/ 9 h 81"/>
                <a:gd name="T34" fmla="*/ 35 w 67"/>
                <a:gd name="T35" fmla="*/ 39 h 81"/>
                <a:gd name="T36" fmla="*/ 49 w 67"/>
                <a:gd name="T37" fmla="*/ 27 h 81"/>
                <a:gd name="T38" fmla="*/ 49 w 67"/>
                <a:gd name="T39" fmla="*/ 27 h 81"/>
                <a:gd name="T40" fmla="*/ 35 w 67"/>
                <a:gd name="T41" fmla="*/ 16 h 81"/>
                <a:gd name="T42" fmla="*/ 17 w 67"/>
                <a:gd name="T43" fmla="*/ 16 h 81"/>
                <a:gd name="T44" fmla="*/ 17 w 67"/>
                <a:gd name="T45" fmla="*/ 39 h 81"/>
                <a:gd name="T46" fmla="*/ 35 w 67"/>
                <a:gd name="T47" fmla="*/ 39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7" h="81">
                  <a:moveTo>
                    <a:pt x="0" y="9"/>
                  </a:moveTo>
                  <a:cubicBezTo>
                    <a:pt x="0" y="4"/>
                    <a:pt x="4" y="0"/>
                    <a:pt x="9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47" y="0"/>
                    <a:pt x="55" y="3"/>
                    <a:pt x="60" y="8"/>
                  </a:cubicBezTo>
                  <a:cubicBezTo>
                    <a:pt x="65" y="12"/>
                    <a:pt x="67" y="19"/>
                    <a:pt x="67" y="26"/>
                  </a:cubicBezTo>
                  <a:cubicBezTo>
                    <a:pt x="67" y="27"/>
                    <a:pt x="67" y="27"/>
                    <a:pt x="67" y="27"/>
                  </a:cubicBezTo>
                  <a:cubicBezTo>
                    <a:pt x="67" y="39"/>
                    <a:pt x="61" y="47"/>
                    <a:pt x="51" y="51"/>
                  </a:cubicBezTo>
                  <a:cubicBezTo>
                    <a:pt x="63" y="66"/>
                    <a:pt x="63" y="66"/>
                    <a:pt x="63" y="66"/>
                  </a:cubicBezTo>
                  <a:cubicBezTo>
                    <a:pt x="65" y="68"/>
                    <a:pt x="66" y="70"/>
                    <a:pt x="66" y="73"/>
                  </a:cubicBezTo>
                  <a:cubicBezTo>
                    <a:pt x="66" y="78"/>
                    <a:pt x="62" y="81"/>
                    <a:pt x="58" y="81"/>
                  </a:cubicBezTo>
                  <a:cubicBezTo>
                    <a:pt x="54" y="81"/>
                    <a:pt x="51" y="79"/>
                    <a:pt x="49" y="76"/>
                  </a:cubicBezTo>
                  <a:cubicBezTo>
                    <a:pt x="32" y="55"/>
                    <a:pt x="32" y="55"/>
                    <a:pt x="32" y="55"/>
                  </a:cubicBezTo>
                  <a:cubicBezTo>
                    <a:pt x="17" y="55"/>
                    <a:pt x="17" y="55"/>
                    <a:pt x="17" y="55"/>
                  </a:cubicBezTo>
                  <a:cubicBezTo>
                    <a:pt x="17" y="72"/>
                    <a:pt x="17" y="72"/>
                    <a:pt x="17" y="72"/>
                  </a:cubicBezTo>
                  <a:cubicBezTo>
                    <a:pt x="17" y="77"/>
                    <a:pt x="14" y="81"/>
                    <a:pt x="9" y="81"/>
                  </a:cubicBezTo>
                  <a:cubicBezTo>
                    <a:pt x="4" y="81"/>
                    <a:pt x="0" y="77"/>
                    <a:pt x="0" y="72"/>
                  </a:cubicBezTo>
                  <a:lnTo>
                    <a:pt x="0" y="9"/>
                  </a:lnTo>
                  <a:close/>
                  <a:moveTo>
                    <a:pt x="35" y="39"/>
                  </a:moveTo>
                  <a:cubicBezTo>
                    <a:pt x="44" y="39"/>
                    <a:pt x="49" y="34"/>
                    <a:pt x="49" y="27"/>
                  </a:cubicBezTo>
                  <a:cubicBezTo>
                    <a:pt x="49" y="27"/>
                    <a:pt x="49" y="27"/>
                    <a:pt x="49" y="27"/>
                  </a:cubicBezTo>
                  <a:cubicBezTo>
                    <a:pt x="49" y="20"/>
                    <a:pt x="44" y="16"/>
                    <a:pt x="35" y="16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7" y="39"/>
                    <a:pt x="17" y="39"/>
                    <a:pt x="17" y="39"/>
                  </a:cubicBezTo>
                  <a:lnTo>
                    <a:pt x="35" y="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41246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 with Picture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1676400"/>
            <a:ext cx="6094413" cy="1524000"/>
          </a:xfrm>
        </p:spPr>
        <p:txBody>
          <a:bodyPr anchor="b"/>
          <a:lstStyle>
            <a:lvl1pPr algn="l">
              <a:defRPr sz="3600" b="1" cap="none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3276600"/>
            <a:ext cx="6094413" cy="609600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0" indent="0">
              <a:buNone/>
              <a:defRPr sz="2000">
                <a:solidFill>
                  <a:schemeClr val="accent4"/>
                </a:solidFill>
              </a:defRPr>
            </a:lvl2pPr>
            <a:lvl3pPr marL="0" indent="0">
              <a:buNone/>
              <a:defRPr sz="2000">
                <a:solidFill>
                  <a:schemeClr val="accent4"/>
                </a:solidFill>
              </a:defRPr>
            </a:lvl3pPr>
            <a:lvl4pPr marL="0" indent="0">
              <a:buNone/>
              <a:defRPr sz="2000">
                <a:solidFill>
                  <a:schemeClr val="accent4"/>
                </a:solidFill>
              </a:defRPr>
            </a:lvl4pPr>
            <a:lvl5pPr marL="0" indent="0">
              <a:buNone/>
              <a:defRPr sz="2000">
                <a:solidFill>
                  <a:schemeClr val="accent4"/>
                </a:solidFill>
              </a:defRPr>
            </a:lvl5pPr>
            <a:lvl6pPr marL="0" indent="0">
              <a:buNone/>
              <a:defRPr sz="2000">
                <a:solidFill>
                  <a:schemeClr val="accent4"/>
                </a:solidFill>
              </a:defRPr>
            </a:lvl6pPr>
            <a:lvl7pPr marL="0" indent="0">
              <a:buNone/>
              <a:defRPr sz="2000">
                <a:solidFill>
                  <a:schemeClr val="accent4"/>
                </a:solidFill>
              </a:defRPr>
            </a:lvl7pPr>
            <a:lvl8pPr marL="0" indent="0">
              <a:buNone/>
              <a:defRPr sz="2000">
                <a:solidFill>
                  <a:schemeClr val="accent4"/>
                </a:solidFill>
              </a:defRPr>
            </a:lvl8pPr>
            <a:lvl9pPr marL="0" indent="0">
              <a:buNone/>
              <a:defRPr sz="2000">
                <a:solidFill>
                  <a:schemeClr val="accent4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17" name="Group 4"/>
          <p:cNvGrpSpPr>
            <a:grpSpLocks noChangeAspect="1"/>
          </p:cNvGrpSpPr>
          <p:nvPr userDrawn="1"/>
        </p:nvGrpSpPr>
        <p:grpSpPr bwMode="auto">
          <a:xfrm>
            <a:off x="615496" y="6376991"/>
            <a:ext cx="1293866" cy="242475"/>
            <a:chOff x="-16" y="4944"/>
            <a:chExt cx="3223" cy="604"/>
          </a:xfrm>
          <a:solidFill>
            <a:schemeClr val="tx1"/>
          </a:solidFill>
        </p:grpSpPr>
        <p:sp>
          <p:nvSpPr>
            <p:cNvPr id="18" name="Freeform 5"/>
            <p:cNvSpPr>
              <a:spLocks/>
            </p:cNvSpPr>
            <p:nvPr userDrawn="1"/>
          </p:nvSpPr>
          <p:spPr bwMode="auto">
            <a:xfrm>
              <a:off x="1098" y="5116"/>
              <a:ext cx="612" cy="429"/>
            </a:xfrm>
            <a:custGeom>
              <a:avLst/>
              <a:gdLst>
                <a:gd name="T0" fmla="*/ 943 w 993"/>
                <a:gd name="T1" fmla="*/ 0 h 694"/>
                <a:gd name="T2" fmla="*/ 894 w 993"/>
                <a:gd name="T3" fmla="*/ 39 h 694"/>
                <a:gd name="T4" fmla="*/ 721 w 993"/>
                <a:gd name="T5" fmla="*/ 550 h 694"/>
                <a:gd name="T6" fmla="*/ 551 w 993"/>
                <a:gd name="T7" fmla="*/ 40 h 694"/>
                <a:gd name="T8" fmla="*/ 499 w 993"/>
                <a:gd name="T9" fmla="*/ 0 h 694"/>
                <a:gd name="T10" fmla="*/ 494 w 993"/>
                <a:gd name="T11" fmla="*/ 0 h 694"/>
                <a:gd name="T12" fmla="*/ 444 w 993"/>
                <a:gd name="T13" fmla="*/ 40 h 694"/>
                <a:gd name="T14" fmla="*/ 272 w 993"/>
                <a:gd name="T15" fmla="*/ 550 h 694"/>
                <a:gd name="T16" fmla="*/ 102 w 993"/>
                <a:gd name="T17" fmla="*/ 42 h 694"/>
                <a:gd name="T18" fmla="*/ 51 w 993"/>
                <a:gd name="T19" fmla="*/ 0 h 694"/>
                <a:gd name="T20" fmla="*/ 0 w 993"/>
                <a:gd name="T21" fmla="*/ 48 h 694"/>
                <a:gd name="T22" fmla="*/ 6 w 993"/>
                <a:gd name="T23" fmla="*/ 76 h 694"/>
                <a:gd name="T24" fmla="*/ 212 w 993"/>
                <a:gd name="T25" fmla="*/ 648 h 694"/>
                <a:gd name="T26" fmla="*/ 268 w 993"/>
                <a:gd name="T27" fmla="*/ 694 h 694"/>
                <a:gd name="T28" fmla="*/ 271 w 993"/>
                <a:gd name="T29" fmla="*/ 694 h 694"/>
                <a:gd name="T30" fmla="*/ 326 w 993"/>
                <a:gd name="T31" fmla="*/ 648 h 694"/>
                <a:gd name="T32" fmla="*/ 496 w 993"/>
                <a:gd name="T33" fmla="*/ 154 h 694"/>
                <a:gd name="T34" fmla="*/ 665 w 993"/>
                <a:gd name="T35" fmla="*/ 648 h 694"/>
                <a:gd name="T36" fmla="*/ 720 w 993"/>
                <a:gd name="T37" fmla="*/ 694 h 694"/>
                <a:gd name="T38" fmla="*/ 724 w 993"/>
                <a:gd name="T39" fmla="*/ 694 h 694"/>
                <a:gd name="T40" fmla="*/ 779 w 993"/>
                <a:gd name="T41" fmla="*/ 648 h 694"/>
                <a:gd name="T42" fmla="*/ 986 w 993"/>
                <a:gd name="T43" fmla="*/ 74 h 694"/>
                <a:gd name="T44" fmla="*/ 993 w 993"/>
                <a:gd name="T45" fmla="*/ 47 h 694"/>
                <a:gd name="T46" fmla="*/ 943 w 993"/>
                <a:gd name="T47" fmla="*/ 0 h 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93" h="694">
                  <a:moveTo>
                    <a:pt x="943" y="0"/>
                  </a:moveTo>
                  <a:cubicBezTo>
                    <a:pt x="915" y="0"/>
                    <a:pt x="901" y="18"/>
                    <a:pt x="894" y="39"/>
                  </a:cubicBezTo>
                  <a:cubicBezTo>
                    <a:pt x="721" y="550"/>
                    <a:pt x="721" y="550"/>
                    <a:pt x="721" y="550"/>
                  </a:cubicBezTo>
                  <a:cubicBezTo>
                    <a:pt x="551" y="40"/>
                    <a:pt x="551" y="40"/>
                    <a:pt x="551" y="40"/>
                  </a:cubicBezTo>
                  <a:cubicBezTo>
                    <a:pt x="543" y="17"/>
                    <a:pt x="526" y="0"/>
                    <a:pt x="499" y="0"/>
                  </a:cubicBezTo>
                  <a:cubicBezTo>
                    <a:pt x="494" y="0"/>
                    <a:pt x="494" y="0"/>
                    <a:pt x="494" y="0"/>
                  </a:cubicBezTo>
                  <a:cubicBezTo>
                    <a:pt x="467" y="0"/>
                    <a:pt x="452" y="17"/>
                    <a:pt x="444" y="40"/>
                  </a:cubicBezTo>
                  <a:cubicBezTo>
                    <a:pt x="272" y="550"/>
                    <a:pt x="272" y="550"/>
                    <a:pt x="272" y="550"/>
                  </a:cubicBezTo>
                  <a:cubicBezTo>
                    <a:pt x="102" y="42"/>
                    <a:pt x="102" y="42"/>
                    <a:pt x="102" y="42"/>
                  </a:cubicBezTo>
                  <a:cubicBezTo>
                    <a:pt x="94" y="17"/>
                    <a:pt x="77" y="0"/>
                    <a:pt x="51" y="0"/>
                  </a:cubicBezTo>
                  <a:cubicBezTo>
                    <a:pt x="21" y="0"/>
                    <a:pt x="0" y="23"/>
                    <a:pt x="0" y="48"/>
                  </a:cubicBezTo>
                  <a:cubicBezTo>
                    <a:pt x="0" y="57"/>
                    <a:pt x="4" y="68"/>
                    <a:pt x="6" y="76"/>
                  </a:cubicBezTo>
                  <a:cubicBezTo>
                    <a:pt x="212" y="648"/>
                    <a:pt x="212" y="648"/>
                    <a:pt x="212" y="648"/>
                  </a:cubicBezTo>
                  <a:cubicBezTo>
                    <a:pt x="222" y="678"/>
                    <a:pt x="243" y="694"/>
                    <a:pt x="268" y="694"/>
                  </a:cubicBezTo>
                  <a:cubicBezTo>
                    <a:pt x="271" y="694"/>
                    <a:pt x="271" y="694"/>
                    <a:pt x="271" y="694"/>
                  </a:cubicBezTo>
                  <a:cubicBezTo>
                    <a:pt x="297" y="694"/>
                    <a:pt x="317" y="678"/>
                    <a:pt x="326" y="648"/>
                  </a:cubicBezTo>
                  <a:cubicBezTo>
                    <a:pt x="496" y="154"/>
                    <a:pt x="496" y="154"/>
                    <a:pt x="496" y="154"/>
                  </a:cubicBezTo>
                  <a:cubicBezTo>
                    <a:pt x="665" y="648"/>
                    <a:pt x="665" y="648"/>
                    <a:pt x="665" y="648"/>
                  </a:cubicBezTo>
                  <a:cubicBezTo>
                    <a:pt x="674" y="678"/>
                    <a:pt x="694" y="694"/>
                    <a:pt x="720" y="694"/>
                  </a:cubicBezTo>
                  <a:cubicBezTo>
                    <a:pt x="724" y="694"/>
                    <a:pt x="724" y="694"/>
                    <a:pt x="724" y="694"/>
                  </a:cubicBezTo>
                  <a:cubicBezTo>
                    <a:pt x="748" y="694"/>
                    <a:pt x="769" y="678"/>
                    <a:pt x="779" y="648"/>
                  </a:cubicBezTo>
                  <a:cubicBezTo>
                    <a:pt x="986" y="74"/>
                    <a:pt x="986" y="74"/>
                    <a:pt x="986" y="74"/>
                  </a:cubicBezTo>
                  <a:cubicBezTo>
                    <a:pt x="989" y="67"/>
                    <a:pt x="993" y="56"/>
                    <a:pt x="993" y="47"/>
                  </a:cubicBezTo>
                  <a:cubicBezTo>
                    <a:pt x="993" y="22"/>
                    <a:pt x="972" y="0"/>
                    <a:pt x="94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6"/>
            <p:cNvSpPr>
              <a:spLocks noEditPoints="1"/>
            </p:cNvSpPr>
            <p:nvPr userDrawn="1"/>
          </p:nvSpPr>
          <p:spPr bwMode="auto">
            <a:xfrm>
              <a:off x="1720" y="5111"/>
              <a:ext cx="417" cy="437"/>
            </a:xfrm>
            <a:custGeom>
              <a:avLst/>
              <a:gdLst>
                <a:gd name="T0" fmla="*/ 340 w 678"/>
                <a:gd name="T1" fmla="*/ 0 h 707"/>
                <a:gd name="T2" fmla="*/ 0 w 678"/>
                <a:gd name="T3" fmla="*/ 354 h 707"/>
                <a:gd name="T4" fmla="*/ 0 w 678"/>
                <a:gd name="T5" fmla="*/ 356 h 707"/>
                <a:gd name="T6" fmla="*/ 337 w 678"/>
                <a:gd name="T7" fmla="*/ 707 h 707"/>
                <a:gd name="T8" fmla="*/ 678 w 678"/>
                <a:gd name="T9" fmla="*/ 354 h 707"/>
                <a:gd name="T10" fmla="*/ 678 w 678"/>
                <a:gd name="T11" fmla="*/ 351 h 707"/>
                <a:gd name="T12" fmla="*/ 340 w 678"/>
                <a:gd name="T13" fmla="*/ 0 h 707"/>
                <a:gd name="T14" fmla="*/ 575 w 678"/>
                <a:gd name="T15" fmla="*/ 356 h 707"/>
                <a:gd name="T16" fmla="*/ 340 w 678"/>
                <a:gd name="T17" fmla="*/ 631 h 707"/>
                <a:gd name="T18" fmla="*/ 103 w 678"/>
                <a:gd name="T19" fmla="*/ 354 h 707"/>
                <a:gd name="T20" fmla="*/ 103 w 678"/>
                <a:gd name="T21" fmla="*/ 351 h 707"/>
                <a:gd name="T22" fmla="*/ 337 w 678"/>
                <a:gd name="T23" fmla="*/ 75 h 707"/>
                <a:gd name="T24" fmla="*/ 575 w 678"/>
                <a:gd name="T25" fmla="*/ 354 h 707"/>
                <a:gd name="T26" fmla="*/ 575 w 678"/>
                <a:gd name="T27" fmla="*/ 356 h 7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78" h="707">
                  <a:moveTo>
                    <a:pt x="340" y="0"/>
                  </a:moveTo>
                  <a:cubicBezTo>
                    <a:pt x="135" y="0"/>
                    <a:pt x="0" y="162"/>
                    <a:pt x="0" y="354"/>
                  </a:cubicBezTo>
                  <a:cubicBezTo>
                    <a:pt x="0" y="356"/>
                    <a:pt x="0" y="356"/>
                    <a:pt x="0" y="356"/>
                  </a:cubicBezTo>
                  <a:cubicBezTo>
                    <a:pt x="0" y="548"/>
                    <a:pt x="134" y="707"/>
                    <a:pt x="337" y="707"/>
                  </a:cubicBezTo>
                  <a:cubicBezTo>
                    <a:pt x="541" y="707"/>
                    <a:pt x="678" y="545"/>
                    <a:pt x="678" y="354"/>
                  </a:cubicBezTo>
                  <a:cubicBezTo>
                    <a:pt x="678" y="351"/>
                    <a:pt x="678" y="351"/>
                    <a:pt x="678" y="351"/>
                  </a:cubicBezTo>
                  <a:cubicBezTo>
                    <a:pt x="678" y="160"/>
                    <a:pt x="543" y="0"/>
                    <a:pt x="340" y="0"/>
                  </a:cubicBezTo>
                  <a:moveTo>
                    <a:pt x="575" y="356"/>
                  </a:moveTo>
                  <a:cubicBezTo>
                    <a:pt x="575" y="499"/>
                    <a:pt x="486" y="631"/>
                    <a:pt x="340" y="631"/>
                  </a:cubicBezTo>
                  <a:cubicBezTo>
                    <a:pt x="197" y="631"/>
                    <a:pt x="103" y="499"/>
                    <a:pt x="103" y="354"/>
                  </a:cubicBezTo>
                  <a:cubicBezTo>
                    <a:pt x="103" y="351"/>
                    <a:pt x="103" y="351"/>
                    <a:pt x="103" y="351"/>
                  </a:cubicBezTo>
                  <a:cubicBezTo>
                    <a:pt x="103" y="208"/>
                    <a:pt x="190" y="75"/>
                    <a:pt x="337" y="75"/>
                  </a:cubicBezTo>
                  <a:cubicBezTo>
                    <a:pt x="480" y="75"/>
                    <a:pt x="575" y="208"/>
                    <a:pt x="575" y="354"/>
                  </a:cubicBezTo>
                  <a:lnTo>
                    <a:pt x="575" y="3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7"/>
            <p:cNvSpPr>
              <a:spLocks/>
            </p:cNvSpPr>
            <p:nvPr userDrawn="1"/>
          </p:nvSpPr>
          <p:spPr bwMode="auto">
            <a:xfrm>
              <a:off x="2198" y="5115"/>
              <a:ext cx="236" cy="428"/>
            </a:xfrm>
            <a:custGeom>
              <a:avLst/>
              <a:gdLst>
                <a:gd name="T0" fmla="*/ 334 w 384"/>
                <a:gd name="T1" fmla="*/ 0 h 693"/>
                <a:gd name="T2" fmla="*/ 101 w 384"/>
                <a:gd name="T3" fmla="*/ 181 h 693"/>
                <a:gd name="T4" fmla="*/ 101 w 384"/>
                <a:gd name="T5" fmla="*/ 54 h 693"/>
                <a:gd name="T6" fmla="*/ 50 w 384"/>
                <a:gd name="T7" fmla="*/ 3 h 693"/>
                <a:gd name="T8" fmla="*/ 0 w 384"/>
                <a:gd name="T9" fmla="*/ 54 h 693"/>
                <a:gd name="T10" fmla="*/ 0 w 384"/>
                <a:gd name="T11" fmla="*/ 642 h 693"/>
                <a:gd name="T12" fmla="*/ 51 w 384"/>
                <a:gd name="T13" fmla="*/ 693 h 693"/>
                <a:gd name="T14" fmla="*/ 101 w 384"/>
                <a:gd name="T15" fmla="*/ 642 h 693"/>
                <a:gd name="T16" fmla="*/ 101 w 384"/>
                <a:gd name="T17" fmla="*/ 412 h 693"/>
                <a:gd name="T18" fmla="*/ 339 w 384"/>
                <a:gd name="T19" fmla="*/ 102 h 693"/>
                <a:gd name="T20" fmla="*/ 384 w 384"/>
                <a:gd name="T21" fmla="*/ 51 h 693"/>
                <a:gd name="T22" fmla="*/ 334 w 384"/>
                <a:gd name="T23" fmla="*/ 0 h 6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84" h="693">
                  <a:moveTo>
                    <a:pt x="334" y="0"/>
                  </a:moveTo>
                  <a:cubicBezTo>
                    <a:pt x="249" y="0"/>
                    <a:pt x="151" y="68"/>
                    <a:pt x="101" y="181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1" y="25"/>
                    <a:pt x="79" y="3"/>
                    <a:pt x="50" y="3"/>
                  </a:cubicBezTo>
                  <a:cubicBezTo>
                    <a:pt x="22" y="3"/>
                    <a:pt x="0" y="26"/>
                    <a:pt x="0" y="54"/>
                  </a:cubicBezTo>
                  <a:cubicBezTo>
                    <a:pt x="0" y="642"/>
                    <a:pt x="0" y="642"/>
                    <a:pt x="0" y="642"/>
                  </a:cubicBezTo>
                  <a:cubicBezTo>
                    <a:pt x="0" y="671"/>
                    <a:pt x="22" y="693"/>
                    <a:pt x="51" y="693"/>
                  </a:cubicBezTo>
                  <a:cubicBezTo>
                    <a:pt x="80" y="693"/>
                    <a:pt x="101" y="670"/>
                    <a:pt x="101" y="642"/>
                  </a:cubicBezTo>
                  <a:cubicBezTo>
                    <a:pt x="101" y="412"/>
                    <a:pt x="101" y="412"/>
                    <a:pt x="101" y="412"/>
                  </a:cubicBezTo>
                  <a:cubicBezTo>
                    <a:pt x="101" y="216"/>
                    <a:pt x="208" y="118"/>
                    <a:pt x="339" y="102"/>
                  </a:cubicBezTo>
                  <a:cubicBezTo>
                    <a:pt x="365" y="98"/>
                    <a:pt x="384" y="79"/>
                    <a:pt x="384" y="51"/>
                  </a:cubicBezTo>
                  <a:cubicBezTo>
                    <a:pt x="384" y="22"/>
                    <a:pt x="364" y="0"/>
                    <a:pt x="33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8"/>
            <p:cNvSpPr>
              <a:spLocks/>
            </p:cNvSpPr>
            <p:nvPr userDrawn="1"/>
          </p:nvSpPr>
          <p:spPr bwMode="auto">
            <a:xfrm>
              <a:off x="2500" y="4944"/>
              <a:ext cx="63" cy="599"/>
            </a:xfrm>
            <a:custGeom>
              <a:avLst/>
              <a:gdLst>
                <a:gd name="T0" fmla="*/ 49 w 101"/>
                <a:gd name="T1" fmla="*/ 0 h 969"/>
                <a:gd name="T2" fmla="*/ 0 w 101"/>
                <a:gd name="T3" fmla="*/ 51 h 969"/>
                <a:gd name="T4" fmla="*/ 0 w 101"/>
                <a:gd name="T5" fmla="*/ 918 h 969"/>
                <a:gd name="T6" fmla="*/ 51 w 101"/>
                <a:gd name="T7" fmla="*/ 969 h 969"/>
                <a:gd name="T8" fmla="*/ 101 w 101"/>
                <a:gd name="T9" fmla="*/ 918 h 969"/>
                <a:gd name="T10" fmla="*/ 101 w 101"/>
                <a:gd name="T11" fmla="*/ 51 h 969"/>
                <a:gd name="T12" fmla="*/ 49 w 101"/>
                <a:gd name="T13" fmla="*/ 0 h 9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1" h="969">
                  <a:moveTo>
                    <a:pt x="49" y="0"/>
                  </a:moveTo>
                  <a:cubicBezTo>
                    <a:pt x="22" y="0"/>
                    <a:pt x="0" y="23"/>
                    <a:pt x="0" y="51"/>
                  </a:cubicBezTo>
                  <a:cubicBezTo>
                    <a:pt x="0" y="918"/>
                    <a:pt x="0" y="918"/>
                    <a:pt x="0" y="918"/>
                  </a:cubicBezTo>
                  <a:cubicBezTo>
                    <a:pt x="0" y="947"/>
                    <a:pt x="22" y="969"/>
                    <a:pt x="51" y="969"/>
                  </a:cubicBezTo>
                  <a:cubicBezTo>
                    <a:pt x="80" y="969"/>
                    <a:pt x="101" y="947"/>
                    <a:pt x="101" y="918"/>
                  </a:cubicBezTo>
                  <a:cubicBezTo>
                    <a:pt x="101" y="51"/>
                    <a:pt x="101" y="51"/>
                    <a:pt x="101" y="51"/>
                  </a:cubicBezTo>
                  <a:cubicBezTo>
                    <a:pt x="101" y="23"/>
                    <a:pt x="78" y="0"/>
                    <a:pt x="4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9"/>
            <p:cNvSpPr>
              <a:spLocks noEditPoints="1"/>
            </p:cNvSpPr>
            <p:nvPr userDrawn="1"/>
          </p:nvSpPr>
          <p:spPr bwMode="auto">
            <a:xfrm>
              <a:off x="2626" y="4944"/>
              <a:ext cx="421" cy="604"/>
            </a:xfrm>
            <a:custGeom>
              <a:avLst/>
              <a:gdLst>
                <a:gd name="T0" fmla="*/ 633 w 684"/>
                <a:gd name="T1" fmla="*/ 0 h 977"/>
                <a:gd name="T2" fmla="*/ 583 w 684"/>
                <a:gd name="T3" fmla="*/ 51 h 977"/>
                <a:gd name="T4" fmla="*/ 583 w 684"/>
                <a:gd name="T5" fmla="*/ 415 h 977"/>
                <a:gd name="T6" fmla="*/ 324 w 684"/>
                <a:gd name="T7" fmla="*/ 271 h 977"/>
                <a:gd name="T8" fmla="*/ 0 w 684"/>
                <a:gd name="T9" fmla="*/ 623 h 977"/>
                <a:gd name="T10" fmla="*/ 0 w 684"/>
                <a:gd name="T11" fmla="*/ 626 h 977"/>
                <a:gd name="T12" fmla="*/ 324 w 684"/>
                <a:gd name="T13" fmla="*/ 977 h 977"/>
                <a:gd name="T14" fmla="*/ 583 w 684"/>
                <a:gd name="T15" fmla="*/ 826 h 977"/>
                <a:gd name="T16" fmla="*/ 583 w 684"/>
                <a:gd name="T17" fmla="*/ 918 h 977"/>
                <a:gd name="T18" fmla="*/ 634 w 684"/>
                <a:gd name="T19" fmla="*/ 969 h 977"/>
                <a:gd name="T20" fmla="*/ 684 w 684"/>
                <a:gd name="T21" fmla="*/ 918 h 977"/>
                <a:gd name="T22" fmla="*/ 684 w 684"/>
                <a:gd name="T23" fmla="*/ 51 h 977"/>
                <a:gd name="T24" fmla="*/ 633 w 684"/>
                <a:gd name="T25" fmla="*/ 0 h 977"/>
                <a:gd name="T26" fmla="*/ 587 w 684"/>
                <a:gd name="T27" fmla="*/ 625 h 977"/>
                <a:gd name="T28" fmla="*/ 342 w 684"/>
                <a:gd name="T29" fmla="*/ 887 h 977"/>
                <a:gd name="T30" fmla="*/ 104 w 684"/>
                <a:gd name="T31" fmla="*/ 625 h 977"/>
                <a:gd name="T32" fmla="*/ 104 w 684"/>
                <a:gd name="T33" fmla="*/ 622 h 977"/>
                <a:gd name="T34" fmla="*/ 342 w 684"/>
                <a:gd name="T35" fmla="*/ 361 h 977"/>
                <a:gd name="T36" fmla="*/ 587 w 684"/>
                <a:gd name="T37" fmla="*/ 622 h 977"/>
                <a:gd name="T38" fmla="*/ 587 w 684"/>
                <a:gd name="T39" fmla="*/ 625 h 9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84" h="977">
                  <a:moveTo>
                    <a:pt x="633" y="0"/>
                  </a:moveTo>
                  <a:cubicBezTo>
                    <a:pt x="604" y="0"/>
                    <a:pt x="583" y="22"/>
                    <a:pt x="583" y="51"/>
                  </a:cubicBezTo>
                  <a:cubicBezTo>
                    <a:pt x="583" y="415"/>
                    <a:pt x="583" y="415"/>
                    <a:pt x="583" y="415"/>
                  </a:cubicBezTo>
                  <a:cubicBezTo>
                    <a:pt x="531" y="339"/>
                    <a:pt x="450" y="271"/>
                    <a:pt x="324" y="271"/>
                  </a:cubicBezTo>
                  <a:cubicBezTo>
                    <a:pt x="161" y="271"/>
                    <a:pt x="0" y="402"/>
                    <a:pt x="0" y="623"/>
                  </a:cubicBezTo>
                  <a:cubicBezTo>
                    <a:pt x="0" y="626"/>
                    <a:pt x="0" y="626"/>
                    <a:pt x="0" y="626"/>
                  </a:cubicBezTo>
                  <a:cubicBezTo>
                    <a:pt x="0" y="849"/>
                    <a:pt x="161" y="977"/>
                    <a:pt x="324" y="977"/>
                  </a:cubicBezTo>
                  <a:cubicBezTo>
                    <a:pt x="448" y="977"/>
                    <a:pt x="528" y="908"/>
                    <a:pt x="583" y="826"/>
                  </a:cubicBezTo>
                  <a:cubicBezTo>
                    <a:pt x="583" y="918"/>
                    <a:pt x="583" y="918"/>
                    <a:pt x="583" y="918"/>
                  </a:cubicBezTo>
                  <a:cubicBezTo>
                    <a:pt x="583" y="947"/>
                    <a:pt x="605" y="969"/>
                    <a:pt x="634" y="969"/>
                  </a:cubicBezTo>
                  <a:cubicBezTo>
                    <a:pt x="662" y="969"/>
                    <a:pt x="684" y="947"/>
                    <a:pt x="684" y="918"/>
                  </a:cubicBezTo>
                  <a:cubicBezTo>
                    <a:pt x="684" y="51"/>
                    <a:pt x="684" y="51"/>
                    <a:pt x="684" y="51"/>
                  </a:cubicBezTo>
                  <a:cubicBezTo>
                    <a:pt x="684" y="22"/>
                    <a:pt x="662" y="0"/>
                    <a:pt x="633" y="0"/>
                  </a:cubicBezTo>
                  <a:moveTo>
                    <a:pt x="587" y="625"/>
                  </a:moveTo>
                  <a:cubicBezTo>
                    <a:pt x="587" y="780"/>
                    <a:pt x="468" y="887"/>
                    <a:pt x="342" y="887"/>
                  </a:cubicBezTo>
                  <a:cubicBezTo>
                    <a:pt x="215" y="887"/>
                    <a:pt x="104" y="784"/>
                    <a:pt x="104" y="625"/>
                  </a:cubicBezTo>
                  <a:cubicBezTo>
                    <a:pt x="104" y="622"/>
                    <a:pt x="104" y="622"/>
                    <a:pt x="104" y="622"/>
                  </a:cubicBezTo>
                  <a:cubicBezTo>
                    <a:pt x="104" y="458"/>
                    <a:pt x="211" y="361"/>
                    <a:pt x="342" y="361"/>
                  </a:cubicBezTo>
                  <a:cubicBezTo>
                    <a:pt x="468" y="361"/>
                    <a:pt x="587" y="466"/>
                    <a:pt x="587" y="622"/>
                  </a:cubicBezTo>
                  <a:lnTo>
                    <a:pt x="587" y="6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10"/>
            <p:cNvSpPr>
              <a:spLocks/>
            </p:cNvSpPr>
            <p:nvPr userDrawn="1"/>
          </p:nvSpPr>
          <p:spPr bwMode="auto">
            <a:xfrm>
              <a:off x="-16" y="5101"/>
              <a:ext cx="1087" cy="447"/>
            </a:xfrm>
            <a:custGeom>
              <a:avLst/>
              <a:gdLst>
                <a:gd name="T0" fmla="*/ 1524 w 1764"/>
                <a:gd name="T1" fmla="*/ 13 h 724"/>
                <a:gd name="T2" fmla="*/ 1311 w 1764"/>
                <a:gd name="T3" fmla="*/ 104 h 724"/>
                <a:gd name="T4" fmla="*/ 1106 w 1764"/>
                <a:gd name="T5" fmla="*/ 13 h 724"/>
                <a:gd name="T6" fmla="*/ 904 w 1764"/>
                <a:gd name="T7" fmla="*/ 104 h 724"/>
                <a:gd name="T8" fmla="*/ 725 w 1764"/>
                <a:gd name="T9" fmla="*/ 13 h 724"/>
                <a:gd name="T10" fmla="*/ 508 w 1764"/>
                <a:gd name="T11" fmla="*/ 161 h 724"/>
                <a:gd name="T12" fmla="*/ 372 w 1764"/>
                <a:gd name="T13" fmla="*/ 482 h 724"/>
                <a:gd name="T14" fmla="*/ 197 w 1764"/>
                <a:gd name="T15" fmla="*/ 70 h 724"/>
                <a:gd name="T16" fmla="*/ 70 w 1764"/>
                <a:gd name="T17" fmla="*/ 22 h 724"/>
                <a:gd name="T18" fmla="*/ 23 w 1764"/>
                <a:gd name="T19" fmla="*/ 150 h 724"/>
                <a:gd name="T20" fmla="*/ 236 w 1764"/>
                <a:gd name="T21" fmla="*/ 613 h 724"/>
                <a:gd name="T22" fmla="*/ 372 w 1764"/>
                <a:gd name="T23" fmla="*/ 724 h 724"/>
                <a:gd name="T24" fmla="*/ 507 w 1764"/>
                <a:gd name="T25" fmla="*/ 613 h 724"/>
                <a:gd name="T26" fmla="*/ 695 w 1764"/>
                <a:gd name="T27" fmla="*/ 204 h 724"/>
                <a:gd name="T28" fmla="*/ 722 w 1764"/>
                <a:gd name="T29" fmla="*/ 187 h 724"/>
                <a:gd name="T30" fmla="*/ 751 w 1764"/>
                <a:gd name="T31" fmla="*/ 217 h 724"/>
                <a:gd name="T32" fmla="*/ 751 w 1764"/>
                <a:gd name="T33" fmla="*/ 613 h 724"/>
                <a:gd name="T34" fmla="*/ 850 w 1764"/>
                <a:gd name="T35" fmla="*/ 724 h 724"/>
                <a:gd name="T36" fmla="*/ 951 w 1764"/>
                <a:gd name="T37" fmla="*/ 613 h 724"/>
                <a:gd name="T38" fmla="*/ 951 w 1764"/>
                <a:gd name="T39" fmla="*/ 289 h 724"/>
                <a:gd name="T40" fmla="*/ 1056 w 1764"/>
                <a:gd name="T41" fmla="*/ 186 h 724"/>
                <a:gd name="T42" fmla="*/ 1158 w 1764"/>
                <a:gd name="T43" fmla="*/ 289 h 724"/>
                <a:gd name="T44" fmla="*/ 1158 w 1764"/>
                <a:gd name="T45" fmla="*/ 613 h 724"/>
                <a:gd name="T46" fmla="*/ 1257 w 1764"/>
                <a:gd name="T47" fmla="*/ 724 h 724"/>
                <a:gd name="T48" fmla="*/ 1358 w 1764"/>
                <a:gd name="T49" fmla="*/ 613 h 724"/>
                <a:gd name="T50" fmla="*/ 1358 w 1764"/>
                <a:gd name="T51" fmla="*/ 289 h 724"/>
                <a:gd name="T52" fmla="*/ 1463 w 1764"/>
                <a:gd name="T53" fmla="*/ 186 h 724"/>
                <a:gd name="T54" fmla="*/ 1565 w 1764"/>
                <a:gd name="T55" fmla="*/ 289 h 724"/>
                <a:gd name="T56" fmla="*/ 1565 w 1764"/>
                <a:gd name="T57" fmla="*/ 613 h 724"/>
                <a:gd name="T58" fmla="*/ 1664 w 1764"/>
                <a:gd name="T59" fmla="*/ 724 h 724"/>
                <a:gd name="T60" fmla="*/ 1764 w 1764"/>
                <a:gd name="T61" fmla="*/ 613 h 724"/>
                <a:gd name="T62" fmla="*/ 1764 w 1764"/>
                <a:gd name="T63" fmla="*/ 244 h 724"/>
                <a:gd name="T64" fmla="*/ 1524 w 1764"/>
                <a:gd name="T65" fmla="*/ 13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764" h="724">
                  <a:moveTo>
                    <a:pt x="1524" y="13"/>
                  </a:moveTo>
                  <a:cubicBezTo>
                    <a:pt x="1393" y="13"/>
                    <a:pt x="1311" y="104"/>
                    <a:pt x="1311" y="104"/>
                  </a:cubicBezTo>
                  <a:cubicBezTo>
                    <a:pt x="1267" y="47"/>
                    <a:pt x="1207" y="13"/>
                    <a:pt x="1106" y="13"/>
                  </a:cubicBezTo>
                  <a:cubicBezTo>
                    <a:pt x="998" y="13"/>
                    <a:pt x="904" y="104"/>
                    <a:pt x="904" y="104"/>
                  </a:cubicBezTo>
                  <a:cubicBezTo>
                    <a:pt x="861" y="47"/>
                    <a:pt x="786" y="13"/>
                    <a:pt x="725" y="13"/>
                  </a:cubicBezTo>
                  <a:cubicBezTo>
                    <a:pt x="630" y="13"/>
                    <a:pt x="554" y="55"/>
                    <a:pt x="508" y="161"/>
                  </a:cubicBezTo>
                  <a:cubicBezTo>
                    <a:pt x="372" y="482"/>
                    <a:pt x="372" y="482"/>
                    <a:pt x="372" y="482"/>
                  </a:cubicBezTo>
                  <a:cubicBezTo>
                    <a:pt x="197" y="70"/>
                    <a:pt x="197" y="70"/>
                    <a:pt x="197" y="70"/>
                  </a:cubicBezTo>
                  <a:cubicBezTo>
                    <a:pt x="175" y="22"/>
                    <a:pt x="121" y="0"/>
                    <a:pt x="70" y="22"/>
                  </a:cubicBezTo>
                  <a:cubicBezTo>
                    <a:pt x="19" y="45"/>
                    <a:pt x="0" y="101"/>
                    <a:pt x="23" y="150"/>
                  </a:cubicBezTo>
                  <a:cubicBezTo>
                    <a:pt x="236" y="613"/>
                    <a:pt x="236" y="613"/>
                    <a:pt x="236" y="613"/>
                  </a:cubicBezTo>
                  <a:cubicBezTo>
                    <a:pt x="270" y="686"/>
                    <a:pt x="305" y="724"/>
                    <a:pt x="372" y="724"/>
                  </a:cubicBezTo>
                  <a:cubicBezTo>
                    <a:pt x="443" y="724"/>
                    <a:pt x="474" y="683"/>
                    <a:pt x="507" y="613"/>
                  </a:cubicBezTo>
                  <a:cubicBezTo>
                    <a:pt x="507" y="613"/>
                    <a:pt x="693" y="208"/>
                    <a:pt x="695" y="204"/>
                  </a:cubicBezTo>
                  <a:cubicBezTo>
                    <a:pt x="697" y="200"/>
                    <a:pt x="703" y="186"/>
                    <a:pt x="722" y="187"/>
                  </a:cubicBezTo>
                  <a:cubicBezTo>
                    <a:pt x="738" y="187"/>
                    <a:pt x="751" y="199"/>
                    <a:pt x="751" y="217"/>
                  </a:cubicBezTo>
                  <a:cubicBezTo>
                    <a:pt x="751" y="613"/>
                    <a:pt x="751" y="613"/>
                    <a:pt x="751" y="613"/>
                  </a:cubicBezTo>
                  <a:cubicBezTo>
                    <a:pt x="751" y="674"/>
                    <a:pt x="785" y="724"/>
                    <a:pt x="850" y="724"/>
                  </a:cubicBezTo>
                  <a:cubicBezTo>
                    <a:pt x="915" y="724"/>
                    <a:pt x="951" y="674"/>
                    <a:pt x="951" y="613"/>
                  </a:cubicBezTo>
                  <a:cubicBezTo>
                    <a:pt x="951" y="289"/>
                    <a:pt x="951" y="289"/>
                    <a:pt x="951" y="289"/>
                  </a:cubicBezTo>
                  <a:cubicBezTo>
                    <a:pt x="951" y="226"/>
                    <a:pt x="995" y="186"/>
                    <a:pt x="1056" y="186"/>
                  </a:cubicBezTo>
                  <a:cubicBezTo>
                    <a:pt x="1118" y="186"/>
                    <a:pt x="1158" y="228"/>
                    <a:pt x="1158" y="289"/>
                  </a:cubicBezTo>
                  <a:cubicBezTo>
                    <a:pt x="1158" y="613"/>
                    <a:pt x="1158" y="613"/>
                    <a:pt x="1158" y="613"/>
                  </a:cubicBezTo>
                  <a:cubicBezTo>
                    <a:pt x="1158" y="674"/>
                    <a:pt x="1192" y="724"/>
                    <a:pt x="1257" y="724"/>
                  </a:cubicBezTo>
                  <a:cubicBezTo>
                    <a:pt x="1322" y="724"/>
                    <a:pt x="1358" y="674"/>
                    <a:pt x="1358" y="613"/>
                  </a:cubicBezTo>
                  <a:cubicBezTo>
                    <a:pt x="1358" y="289"/>
                    <a:pt x="1358" y="289"/>
                    <a:pt x="1358" y="289"/>
                  </a:cubicBezTo>
                  <a:cubicBezTo>
                    <a:pt x="1358" y="226"/>
                    <a:pt x="1402" y="186"/>
                    <a:pt x="1463" y="186"/>
                  </a:cubicBezTo>
                  <a:cubicBezTo>
                    <a:pt x="1524" y="186"/>
                    <a:pt x="1565" y="228"/>
                    <a:pt x="1565" y="289"/>
                  </a:cubicBezTo>
                  <a:cubicBezTo>
                    <a:pt x="1565" y="613"/>
                    <a:pt x="1565" y="613"/>
                    <a:pt x="1565" y="613"/>
                  </a:cubicBezTo>
                  <a:cubicBezTo>
                    <a:pt x="1565" y="674"/>
                    <a:pt x="1599" y="724"/>
                    <a:pt x="1664" y="724"/>
                  </a:cubicBezTo>
                  <a:cubicBezTo>
                    <a:pt x="1729" y="724"/>
                    <a:pt x="1764" y="674"/>
                    <a:pt x="1764" y="613"/>
                  </a:cubicBezTo>
                  <a:cubicBezTo>
                    <a:pt x="1764" y="244"/>
                    <a:pt x="1764" y="244"/>
                    <a:pt x="1764" y="244"/>
                  </a:cubicBezTo>
                  <a:cubicBezTo>
                    <a:pt x="1764" y="108"/>
                    <a:pt x="1655" y="13"/>
                    <a:pt x="1524" y="1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11"/>
            <p:cNvSpPr>
              <a:spLocks noEditPoints="1"/>
            </p:cNvSpPr>
            <p:nvPr userDrawn="1"/>
          </p:nvSpPr>
          <p:spPr bwMode="auto">
            <a:xfrm>
              <a:off x="3104" y="4944"/>
              <a:ext cx="103" cy="103"/>
            </a:xfrm>
            <a:custGeom>
              <a:avLst/>
              <a:gdLst>
                <a:gd name="T0" fmla="*/ 0 w 167"/>
                <a:gd name="T1" fmla="*/ 84 h 167"/>
                <a:gd name="T2" fmla="*/ 0 w 167"/>
                <a:gd name="T3" fmla="*/ 83 h 167"/>
                <a:gd name="T4" fmla="*/ 84 w 167"/>
                <a:gd name="T5" fmla="*/ 0 h 167"/>
                <a:gd name="T6" fmla="*/ 167 w 167"/>
                <a:gd name="T7" fmla="*/ 83 h 167"/>
                <a:gd name="T8" fmla="*/ 167 w 167"/>
                <a:gd name="T9" fmla="*/ 83 h 167"/>
                <a:gd name="T10" fmla="*/ 84 w 167"/>
                <a:gd name="T11" fmla="*/ 167 h 167"/>
                <a:gd name="T12" fmla="*/ 0 w 167"/>
                <a:gd name="T13" fmla="*/ 84 h 167"/>
                <a:gd name="T14" fmla="*/ 151 w 167"/>
                <a:gd name="T15" fmla="*/ 83 h 167"/>
                <a:gd name="T16" fmla="*/ 151 w 167"/>
                <a:gd name="T17" fmla="*/ 83 h 167"/>
                <a:gd name="T18" fmla="*/ 84 w 167"/>
                <a:gd name="T19" fmla="*/ 15 h 167"/>
                <a:gd name="T20" fmla="*/ 16 w 167"/>
                <a:gd name="T21" fmla="*/ 83 h 167"/>
                <a:gd name="T22" fmla="*/ 16 w 167"/>
                <a:gd name="T23" fmla="*/ 84 h 167"/>
                <a:gd name="T24" fmla="*/ 84 w 167"/>
                <a:gd name="T25" fmla="*/ 152 h 167"/>
                <a:gd name="T26" fmla="*/ 151 w 167"/>
                <a:gd name="T27" fmla="*/ 83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7" h="167">
                  <a:moveTo>
                    <a:pt x="0" y="84"/>
                  </a:moveTo>
                  <a:cubicBezTo>
                    <a:pt x="0" y="83"/>
                    <a:pt x="0" y="83"/>
                    <a:pt x="0" y="83"/>
                  </a:cubicBezTo>
                  <a:cubicBezTo>
                    <a:pt x="0" y="38"/>
                    <a:pt x="37" y="0"/>
                    <a:pt x="84" y="0"/>
                  </a:cubicBezTo>
                  <a:cubicBezTo>
                    <a:pt x="131" y="0"/>
                    <a:pt x="167" y="38"/>
                    <a:pt x="167" y="83"/>
                  </a:cubicBezTo>
                  <a:cubicBezTo>
                    <a:pt x="167" y="83"/>
                    <a:pt x="167" y="83"/>
                    <a:pt x="167" y="83"/>
                  </a:cubicBezTo>
                  <a:cubicBezTo>
                    <a:pt x="167" y="129"/>
                    <a:pt x="130" y="167"/>
                    <a:pt x="84" y="167"/>
                  </a:cubicBezTo>
                  <a:cubicBezTo>
                    <a:pt x="36" y="167"/>
                    <a:pt x="0" y="130"/>
                    <a:pt x="0" y="84"/>
                  </a:cubicBezTo>
                  <a:moveTo>
                    <a:pt x="151" y="83"/>
                  </a:moveTo>
                  <a:cubicBezTo>
                    <a:pt x="151" y="83"/>
                    <a:pt x="151" y="83"/>
                    <a:pt x="151" y="83"/>
                  </a:cubicBezTo>
                  <a:cubicBezTo>
                    <a:pt x="151" y="46"/>
                    <a:pt x="122" y="15"/>
                    <a:pt x="84" y="15"/>
                  </a:cubicBezTo>
                  <a:cubicBezTo>
                    <a:pt x="45" y="15"/>
                    <a:pt x="16" y="46"/>
                    <a:pt x="16" y="83"/>
                  </a:cubicBezTo>
                  <a:cubicBezTo>
                    <a:pt x="16" y="84"/>
                    <a:pt x="16" y="84"/>
                    <a:pt x="16" y="84"/>
                  </a:cubicBezTo>
                  <a:cubicBezTo>
                    <a:pt x="16" y="121"/>
                    <a:pt x="45" y="152"/>
                    <a:pt x="84" y="152"/>
                  </a:cubicBezTo>
                  <a:cubicBezTo>
                    <a:pt x="122" y="152"/>
                    <a:pt x="151" y="121"/>
                    <a:pt x="151" y="8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12"/>
            <p:cNvSpPr>
              <a:spLocks noEditPoints="1"/>
            </p:cNvSpPr>
            <p:nvPr userDrawn="1"/>
          </p:nvSpPr>
          <p:spPr bwMode="auto">
            <a:xfrm>
              <a:off x="3136" y="4970"/>
              <a:ext cx="42" cy="50"/>
            </a:xfrm>
            <a:custGeom>
              <a:avLst/>
              <a:gdLst>
                <a:gd name="T0" fmla="*/ 0 w 67"/>
                <a:gd name="T1" fmla="*/ 9 h 81"/>
                <a:gd name="T2" fmla="*/ 9 w 67"/>
                <a:gd name="T3" fmla="*/ 0 h 81"/>
                <a:gd name="T4" fmla="*/ 36 w 67"/>
                <a:gd name="T5" fmla="*/ 0 h 81"/>
                <a:gd name="T6" fmla="*/ 60 w 67"/>
                <a:gd name="T7" fmla="*/ 8 h 81"/>
                <a:gd name="T8" fmla="*/ 67 w 67"/>
                <a:gd name="T9" fmla="*/ 26 h 81"/>
                <a:gd name="T10" fmla="*/ 67 w 67"/>
                <a:gd name="T11" fmla="*/ 27 h 81"/>
                <a:gd name="T12" fmla="*/ 51 w 67"/>
                <a:gd name="T13" fmla="*/ 51 h 81"/>
                <a:gd name="T14" fmla="*/ 63 w 67"/>
                <a:gd name="T15" fmla="*/ 66 h 81"/>
                <a:gd name="T16" fmla="*/ 66 w 67"/>
                <a:gd name="T17" fmla="*/ 73 h 81"/>
                <a:gd name="T18" fmla="*/ 58 w 67"/>
                <a:gd name="T19" fmla="*/ 81 h 81"/>
                <a:gd name="T20" fmla="*/ 49 w 67"/>
                <a:gd name="T21" fmla="*/ 76 h 81"/>
                <a:gd name="T22" fmla="*/ 32 w 67"/>
                <a:gd name="T23" fmla="*/ 55 h 81"/>
                <a:gd name="T24" fmla="*/ 17 w 67"/>
                <a:gd name="T25" fmla="*/ 55 h 81"/>
                <a:gd name="T26" fmla="*/ 17 w 67"/>
                <a:gd name="T27" fmla="*/ 72 h 81"/>
                <a:gd name="T28" fmla="*/ 9 w 67"/>
                <a:gd name="T29" fmla="*/ 81 h 81"/>
                <a:gd name="T30" fmla="*/ 0 w 67"/>
                <a:gd name="T31" fmla="*/ 72 h 81"/>
                <a:gd name="T32" fmla="*/ 0 w 67"/>
                <a:gd name="T33" fmla="*/ 9 h 81"/>
                <a:gd name="T34" fmla="*/ 35 w 67"/>
                <a:gd name="T35" fmla="*/ 39 h 81"/>
                <a:gd name="T36" fmla="*/ 49 w 67"/>
                <a:gd name="T37" fmla="*/ 27 h 81"/>
                <a:gd name="T38" fmla="*/ 49 w 67"/>
                <a:gd name="T39" fmla="*/ 27 h 81"/>
                <a:gd name="T40" fmla="*/ 35 w 67"/>
                <a:gd name="T41" fmla="*/ 16 h 81"/>
                <a:gd name="T42" fmla="*/ 17 w 67"/>
                <a:gd name="T43" fmla="*/ 16 h 81"/>
                <a:gd name="T44" fmla="*/ 17 w 67"/>
                <a:gd name="T45" fmla="*/ 39 h 81"/>
                <a:gd name="T46" fmla="*/ 35 w 67"/>
                <a:gd name="T47" fmla="*/ 39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7" h="81">
                  <a:moveTo>
                    <a:pt x="0" y="9"/>
                  </a:moveTo>
                  <a:cubicBezTo>
                    <a:pt x="0" y="4"/>
                    <a:pt x="4" y="0"/>
                    <a:pt x="9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47" y="0"/>
                    <a:pt x="55" y="3"/>
                    <a:pt x="60" y="8"/>
                  </a:cubicBezTo>
                  <a:cubicBezTo>
                    <a:pt x="65" y="12"/>
                    <a:pt x="67" y="19"/>
                    <a:pt x="67" y="26"/>
                  </a:cubicBezTo>
                  <a:cubicBezTo>
                    <a:pt x="67" y="27"/>
                    <a:pt x="67" y="27"/>
                    <a:pt x="67" y="27"/>
                  </a:cubicBezTo>
                  <a:cubicBezTo>
                    <a:pt x="67" y="39"/>
                    <a:pt x="61" y="47"/>
                    <a:pt x="51" y="51"/>
                  </a:cubicBezTo>
                  <a:cubicBezTo>
                    <a:pt x="63" y="66"/>
                    <a:pt x="63" y="66"/>
                    <a:pt x="63" y="66"/>
                  </a:cubicBezTo>
                  <a:cubicBezTo>
                    <a:pt x="65" y="68"/>
                    <a:pt x="66" y="70"/>
                    <a:pt x="66" y="73"/>
                  </a:cubicBezTo>
                  <a:cubicBezTo>
                    <a:pt x="66" y="78"/>
                    <a:pt x="62" y="81"/>
                    <a:pt x="58" y="81"/>
                  </a:cubicBezTo>
                  <a:cubicBezTo>
                    <a:pt x="54" y="81"/>
                    <a:pt x="51" y="79"/>
                    <a:pt x="49" y="76"/>
                  </a:cubicBezTo>
                  <a:cubicBezTo>
                    <a:pt x="32" y="55"/>
                    <a:pt x="32" y="55"/>
                    <a:pt x="32" y="55"/>
                  </a:cubicBezTo>
                  <a:cubicBezTo>
                    <a:pt x="17" y="55"/>
                    <a:pt x="17" y="55"/>
                    <a:pt x="17" y="55"/>
                  </a:cubicBezTo>
                  <a:cubicBezTo>
                    <a:pt x="17" y="72"/>
                    <a:pt x="17" y="72"/>
                    <a:pt x="17" y="72"/>
                  </a:cubicBezTo>
                  <a:cubicBezTo>
                    <a:pt x="17" y="77"/>
                    <a:pt x="14" y="81"/>
                    <a:pt x="9" y="81"/>
                  </a:cubicBezTo>
                  <a:cubicBezTo>
                    <a:pt x="4" y="81"/>
                    <a:pt x="0" y="77"/>
                    <a:pt x="0" y="72"/>
                  </a:cubicBezTo>
                  <a:lnTo>
                    <a:pt x="0" y="9"/>
                  </a:lnTo>
                  <a:close/>
                  <a:moveTo>
                    <a:pt x="35" y="39"/>
                  </a:moveTo>
                  <a:cubicBezTo>
                    <a:pt x="44" y="39"/>
                    <a:pt x="49" y="34"/>
                    <a:pt x="49" y="27"/>
                  </a:cubicBezTo>
                  <a:cubicBezTo>
                    <a:pt x="49" y="27"/>
                    <a:pt x="49" y="27"/>
                    <a:pt x="49" y="27"/>
                  </a:cubicBezTo>
                  <a:cubicBezTo>
                    <a:pt x="49" y="20"/>
                    <a:pt x="44" y="16"/>
                    <a:pt x="35" y="16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7" y="39"/>
                    <a:pt x="17" y="39"/>
                    <a:pt x="17" y="39"/>
                  </a:cubicBezTo>
                  <a:lnTo>
                    <a:pt x="35" y="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96404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urvey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65189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9212" y="5408767"/>
            <a:ext cx="1979613" cy="1454097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441" y="330200"/>
            <a:ext cx="10969943" cy="8128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371600"/>
            <a:ext cx="10969943" cy="46482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97326" y="6464301"/>
            <a:ext cx="450733" cy="14922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fld id="{6EA6D8CF-3CDE-4807-BCD2-C9F2B831AAA5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7" name="Group 4"/>
          <p:cNvGrpSpPr>
            <a:grpSpLocks noChangeAspect="1"/>
          </p:cNvGrpSpPr>
          <p:nvPr userDrawn="1"/>
        </p:nvGrpSpPr>
        <p:grpSpPr bwMode="auto">
          <a:xfrm>
            <a:off x="615496" y="6376991"/>
            <a:ext cx="1293867" cy="242475"/>
            <a:chOff x="-16" y="4944"/>
            <a:chExt cx="3223" cy="604"/>
          </a:xfrm>
          <a:solidFill>
            <a:schemeClr val="tx1"/>
          </a:solidFill>
        </p:grpSpPr>
        <p:sp>
          <p:nvSpPr>
            <p:cNvPr id="18" name="Freeform 5"/>
            <p:cNvSpPr>
              <a:spLocks/>
            </p:cNvSpPr>
            <p:nvPr userDrawn="1"/>
          </p:nvSpPr>
          <p:spPr bwMode="auto">
            <a:xfrm>
              <a:off x="1098" y="5116"/>
              <a:ext cx="612" cy="429"/>
            </a:xfrm>
            <a:custGeom>
              <a:avLst/>
              <a:gdLst>
                <a:gd name="T0" fmla="*/ 943 w 993"/>
                <a:gd name="T1" fmla="*/ 0 h 694"/>
                <a:gd name="T2" fmla="*/ 894 w 993"/>
                <a:gd name="T3" fmla="*/ 39 h 694"/>
                <a:gd name="T4" fmla="*/ 721 w 993"/>
                <a:gd name="T5" fmla="*/ 550 h 694"/>
                <a:gd name="T6" fmla="*/ 551 w 993"/>
                <a:gd name="T7" fmla="*/ 40 h 694"/>
                <a:gd name="T8" fmla="*/ 499 w 993"/>
                <a:gd name="T9" fmla="*/ 0 h 694"/>
                <a:gd name="T10" fmla="*/ 494 w 993"/>
                <a:gd name="T11" fmla="*/ 0 h 694"/>
                <a:gd name="T12" fmla="*/ 444 w 993"/>
                <a:gd name="T13" fmla="*/ 40 h 694"/>
                <a:gd name="T14" fmla="*/ 272 w 993"/>
                <a:gd name="T15" fmla="*/ 550 h 694"/>
                <a:gd name="T16" fmla="*/ 102 w 993"/>
                <a:gd name="T17" fmla="*/ 42 h 694"/>
                <a:gd name="T18" fmla="*/ 51 w 993"/>
                <a:gd name="T19" fmla="*/ 0 h 694"/>
                <a:gd name="T20" fmla="*/ 0 w 993"/>
                <a:gd name="T21" fmla="*/ 48 h 694"/>
                <a:gd name="T22" fmla="*/ 6 w 993"/>
                <a:gd name="T23" fmla="*/ 76 h 694"/>
                <a:gd name="T24" fmla="*/ 212 w 993"/>
                <a:gd name="T25" fmla="*/ 648 h 694"/>
                <a:gd name="T26" fmla="*/ 268 w 993"/>
                <a:gd name="T27" fmla="*/ 694 h 694"/>
                <a:gd name="T28" fmla="*/ 271 w 993"/>
                <a:gd name="T29" fmla="*/ 694 h 694"/>
                <a:gd name="T30" fmla="*/ 326 w 993"/>
                <a:gd name="T31" fmla="*/ 648 h 694"/>
                <a:gd name="T32" fmla="*/ 496 w 993"/>
                <a:gd name="T33" fmla="*/ 154 h 694"/>
                <a:gd name="T34" fmla="*/ 665 w 993"/>
                <a:gd name="T35" fmla="*/ 648 h 694"/>
                <a:gd name="T36" fmla="*/ 720 w 993"/>
                <a:gd name="T37" fmla="*/ 694 h 694"/>
                <a:gd name="T38" fmla="*/ 724 w 993"/>
                <a:gd name="T39" fmla="*/ 694 h 694"/>
                <a:gd name="T40" fmla="*/ 779 w 993"/>
                <a:gd name="T41" fmla="*/ 648 h 694"/>
                <a:gd name="T42" fmla="*/ 986 w 993"/>
                <a:gd name="T43" fmla="*/ 74 h 694"/>
                <a:gd name="T44" fmla="*/ 993 w 993"/>
                <a:gd name="T45" fmla="*/ 47 h 694"/>
                <a:gd name="T46" fmla="*/ 943 w 993"/>
                <a:gd name="T47" fmla="*/ 0 h 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93" h="694">
                  <a:moveTo>
                    <a:pt x="943" y="0"/>
                  </a:moveTo>
                  <a:cubicBezTo>
                    <a:pt x="915" y="0"/>
                    <a:pt x="901" y="18"/>
                    <a:pt x="894" y="39"/>
                  </a:cubicBezTo>
                  <a:cubicBezTo>
                    <a:pt x="721" y="550"/>
                    <a:pt x="721" y="550"/>
                    <a:pt x="721" y="550"/>
                  </a:cubicBezTo>
                  <a:cubicBezTo>
                    <a:pt x="551" y="40"/>
                    <a:pt x="551" y="40"/>
                    <a:pt x="551" y="40"/>
                  </a:cubicBezTo>
                  <a:cubicBezTo>
                    <a:pt x="543" y="17"/>
                    <a:pt x="526" y="0"/>
                    <a:pt x="499" y="0"/>
                  </a:cubicBezTo>
                  <a:cubicBezTo>
                    <a:pt x="494" y="0"/>
                    <a:pt x="494" y="0"/>
                    <a:pt x="494" y="0"/>
                  </a:cubicBezTo>
                  <a:cubicBezTo>
                    <a:pt x="467" y="0"/>
                    <a:pt x="452" y="17"/>
                    <a:pt x="444" y="40"/>
                  </a:cubicBezTo>
                  <a:cubicBezTo>
                    <a:pt x="272" y="550"/>
                    <a:pt x="272" y="550"/>
                    <a:pt x="272" y="550"/>
                  </a:cubicBezTo>
                  <a:cubicBezTo>
                    <a:pt x="102" y="42"/>
                    <a:pt x="102" y="42"/>
                    <a:pt x="102" y="42"/>
                  </a:cubicBezTo>
                  <a:cubicBezTo>
                    <a:pt x="94" y="17"/>
                    <a:pt x="77" y="0"/>
                    <a:pt x="51" y="0"/>
                  </a:cubicBezTo>
                  <a:cubicBezTo>
                    <a:pt x="21" y="0"/>
                    <a:pt x="0" y="23"/>
                    <a:pt x="0" y="48"/>
                  </a:cubicBezTo>
                  <a:cubicBezTo>
                    <a:pt x="0" y="57"/>
                    <a:pt x="4" y="68"/>
                    <a:pt x="6" y="76"/>
                  </a:cubicBezTo>
                  <a:cubicBezTo>
                    <a:pt x="212" y="648"/>
                    <a:pt x="212" y="648"/>
                    <a:pt x="212" y="648"/>
                  </a:cubicBezTo>
                  <a:cubicBezTo>
                    <a:pt x="222" y="678"/>
                    <a:pt x="243" y="694"/>
                    <a:pt x="268" y="694"/>
                  </a:cubicBezTo>
                  <a:cubicBezTo>
                    <a:pt x="271" y="694"/>
                    <a:pt x="271" y="694"/>
                    <a:pt x="271" y="694"/>
                  </a:cubicBezTo>
                  <a:cubicBezTo>
                    <a:pt x="297" y="694"/>
                    <a:pt x="317" y="678"/>
                    <a:pt x="326" y="648"/>
                  </a:cubicBezTo>
                  <a:cubicBezTo>
                    <a:pt x="496" y="154"/>
                    <a:pt x="496" y="154"/>
                    <a:pt x="496" y="154"/>
                  </a:cubicBezTo>
                  <a:cubicBezTo>
                    <a:pt x="665" y="648"/>
                    <a:pt x="665" y="648"/>
                    <a:pt x="665" y="648"/>
                  </a:cubicBezTo>
                  <a:cubicBezTo>
                    <a:pt x="674" y="678"/>
                    <a:pt x="694" y="694"/>
                    <a:pt x="720" y="694"/>
                  </a:cubicBezTo>
                  <a:cubicBezTo>
                    <a:pt x="724" y="694"/>
                    <a:pt x="724" y="694"/>
                    <a:pt x="724" y="694"/>
                  </a:cubicBezTo>
                  <a:cubicBezTo>
                    <a:pt x="748" y="694"/>
                    <a:pt x="769" y="678"/>
                    <a:pt x="779" y="648"/>
                  </a:cubicBezTo>
                  <a:cubicBezTo>
                    <a:pt x="986" y="74"/>
                    <a:pt x="986" y="74"/>
                    <a:pt x="986" y="74"/>
                  </a:cubicBezTo>
                  <a:cubicBezTo>
                    <a:pt x="989" y="67"/>
                    <a:pt x="993" y="56"/>
                    <a:pt x="993" y="47"/>
                  </a:cubicBezTo>
                  <a:cubicBezTo>
                    <a:pt x="993" y="22"/>
                    <a:pt x="972" y="0"/>
                    <a:pt x="94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6"/>
            <p:cNvSpPr>
              <a:spLocks noEditPoints="1"/>
            </p:cNvSpPr>
            <p:nvPr userDrawn="1"/>
          </p:nvSpPr>
          <p:spPr bwMode="auto">
            <a:xfrm>
              <a:off x="1720" y="5111"/>
              <a:ext cx="417" cy="437"/>
            </a:xfrm>
            <a:custGeom>
              <a:avLst/>
              <a:gdLst>
                <a:gd name="T0" fmla="*/ 340 w 678"/>
                <a:gd name="T1" fmla="*/ 0 h 707"/>
                <a:gd name="T2" fmla="*/ 0 w 678"/>
                <a:gd name="T3" fmla="*/ 354 h 707"/>
                <a:gd name="T4" fmla="*/ 0 w 678"/>
                <a:gd name="T5" fmla="*/ 356 h 707"/>
                <a:gd name="T6" fmla="*/ 337 w 678"/>
                <a:gd name="T7" fmla="*/ 707 h 707"/>
                <a:gd name="T8" fmla="*/ 678 w 678"/>
                <a:gd name="T9" fmla="*/ 354 h 707"/>
                <a:gd name="T10" fmla="*/ 678 w 678"/>
                <a:gd name="T11" fmla="*/ 351 h 707"/>
                <a:gd name="T12" fmla="*/ 340 w 678"/>
                <a:gd name="T13" fmla="*/ 0 h 707"/>
                <a:gd name="T14" fmla="*/ 575 w 678"/>
                <a:gd name="T15" fmla="*/ 356 h 707"/>
                <a:gd name="T16" fmla="*/ 340 w 678"/>
                <a:gd name="T17" fmla="*/ 631 h 707"/>
                <a:gd name="T18" fmla="*/ 103 w 678"/>
                <a:gd name="T19" fmla="*/ 354 h 707"/>
                <a:gd name="T20" fmla="*/ 103 w 678"/>
                <a:gd name="T21" fmla="*/ 351 h 707"/>
                <a:gd name="T22" fmla="*/ 337 w 678"/>
                <a:gd name="T23" fmla="*/ 75 h 707"/>
                <a:gd name="T24" fmla="*/ 575 w 678"/>
                <a:gd name="T25" fmla="*/ 354 h 707"/>
                <a:gd name="T26" fmla="*/ 575 w 678"/>
                <a:gd name="T27" fmla="*/ 356 h 7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78" h="707">
                  <a:moveTo>
                    <a:pt x="340" y="0"/>
                  </a:moveTo>
                  <a:cubicBezTo>
                    <a:pt x="135" y="0"/>
                    <a:pt x="0" y="162"/>
                    <a:pt x="0" y="354"/>
                  </a:cubicBezTo>
                  <a:cubicBezTo>
                    <a:pt x="0" y="356"/>
                    <a:pt x="0" y="356"/>
                    <a:pt x="0" y="356"/>
                  </a:cubicBezTo>
                  <a:cubicBezTo>
                    <a:pt x="0" y="548"/>
                    <a:pt x="134" y="707"/>
                    <a:pt x="337" y="707"/>
                  </a:cubicBezTo>
                  <a:cubicBezTo>
                    <a:pt x="541" y="707"/>
                    <a:pt x="678" y="545"/>
                    <a:pt x="678" y="354"/>
                  </a:cubicBezTo>
                  <a:cubicBezTo>
                    <a:pt x="678" y="351"/>
                    <a:pt x="678" y="351"/>
                    <a:pt x="678" y="351"/>
                  </a:cubicBezTo>
                  <a:cubicBezTo>
                    <a:pt x="678" y="160"/>
                    <a:pt x="543" y="0"/>
                    <a:pt x="340" y="0"/>
                  </a:cubicBezTo>
                  <a:moveTo>
                    <a:pt x="575" y="356"/>
                  </a:moveTo>
                  <a:cubicBezTo>
                    <a:pt x="575" y="499"/>
                    <a:pt x="486" y="631"/>
                    <a:pt x="340" y="631"/>
                  </a:cubicBezTo>
                  <a:cubicBezTo>
                    <a:pt x="197" y="631"/>
                    <a:pt x="103" y="499"/>
                    <a:pt x="103" y="354"/>
                  </a:cubicBezTo>
                  <a:cubicBezTo>
                    <a:pt x="103" y="351"/>
                    <a:pt x="103" y="351"/>
                    <a:pt x="103" y="351"/>
                  </a:cubicBezTo>
                  <a:cubicBezTo>
                    <a:pt x="103" y="208"/>
                    <a:pt x="190" y="75"/>
                    <a:pt x="337" y="75"/>
                  </a:cubicBezTo>
                  <a:cubicBezTo>
                    <a:pt x="480" y="75"/>
                    <a:pt x="575" y="208"/>
                    <a:pt x="575" y="354"/>
                  </a:cubicBezTo>
                  <a:lnTo>
                    <a:pt x="575" y="3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7"/>
            <p:cNvSpPr>
              <a:spLocks/>
            </p:cNvSpPr>
            <p:nvPr userDrawn="1"/>
          </p:nvSpPr>
          <p:spPr bwMode="auto">
            <a:xfrm>
              <a:off x="2198" y="5115"/>
              <a:ext cx="236" cy="428"/>
            </a:xfrm>
            <a:custGeom>
              <a:avLst/>
              <a:gdLst>
                <a:gd name="T0" fmla="*/ 334 w 384"/>
                <a:gd name="T1" fmla="*/ 0 h 693"/>
                <a:gd name="T2" fmla="*/ 101 w 384"/>
                <a:gd name="T3" fmla="*/ 181 h 693"/>
                <a:gd name="T4" fmla="*/ 101 w 384"/>
                <a:gd name="T5" fmla="*/ 54 h 693"/>
                <a:gd name="T6" fmla="*/ 50 w 384"/>
                <a:gd name="T7" fmla="*/ 3 h 693"/>
                <a:gd name="T8" fmla="*/ 0 w 384"/>
                <a:gd name="T9" fmla="*/ 54 h 693"/>
                <a:gd name="T10" fmla="*/ 0 w 384"/>
                <a:gd name="T11" fmla="*/ 642 h 693"/>
                <a:gd name="T12" fmla="*/ 51 w 384"/>
                <a:gd name="T13" fmla="*/ 693 h 693"/>
                <a:gd name="T14" fmla="*/ 101 w 384"/>
                <a:gd name="T15" fmla="*/ 642 h 693"/>
                <a:gd name="T16" fmla="*/ 101 w 384"/>
                <a:gd name="T17" fmla="*/ 412 h 693"/>
                <a:gd name="T18" fmla="*/ 339 w 384"/>
                <a:gd name="T19" fmla="*/ 102 h 693"/>
                <a:gd name="T20" fmla="*/ 384 w 384"/>
                <a:gd name="T21" fmla="*/ 51 h 693"/>
                <a:gd name="T22" fmla="*/ 334 w 384"/>
                <a:gd name="T23" fmla="*/ 0 h 6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84" h="693">
                  <a:moveTo>
                    <a:pt x="334" y="0"/>
                  </a:moveTo>
                  <a:cubicBezTo>
                    <a:pt x="249" y="0"/>
                    <a:pt x="151" y="68"/>
                    <a:pt x="101" y="181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1" y="25"/>
                    <a:pt x="79" y="3"/>
                    <a:pt x="50" y="3"/>
                  </a:cubicBezTo>
                  <a:cubicBezTo>
                    <a:pt x="22" y="3"/>
                    <a:pt x="0" y="26"/>
                    <a:pt x="0" y="54"/>
                  </a:cubicBezTo>
                  <a:cubicBezTo>
                    <a:pt x="0" y="642"/>
                    <a:pt x="0" y="642"/>
                    <a:pt x="0" y="642"/>
                  </a:cubicBezTo>
                  <a:cubicBezTo>
                    <a:pt x="0" y="671"/>
                    <a:pt x="22" y="693"/>
                    <a:pt x="51" y="693"/>
                  </a:cubicBezTo>
                  <a:cubicBezTo>
                    <a:pt x="80" y="693"/>
                    <a:pt x="101" y="670"/>
                    <a:pt x="101" y="642"/>
                  </a:cubicBezTo>
                  <a:cubicBezTo>
                    <a:pt x="101" y="412"/>
                    <a:pt x="101" y="412"/>
                    <a:pt x="101" y="412"/>
                  </a:cubicBezTo>
                  <a:cubicBezTo>
                    <a:pt x="101" y="216"/>
                    <a:pt x="208" y="118"/>
                    <a:pt x="339" y="102"/>
                  </a:cubicBezTo>
                  <a:cubicBezTo>
                    <a:pt x="365" y="98"/>
                    <a:pt x="384" y="79"/>
                    <a:pt x="384" y="51"/>
                  </a:cubicBezTo>
                  <a:cubicBezTo>
                    <a:pt x="384" y="22"/>
                    <a:pt x="364" y="0"/>
                    <a:pt x="33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8"/>
            <p:cNvSpPr>
              <a:spLocks/>
            </p:cNvSpPr>
            <p:nvPr userDrawn="1"/>
          </p:nvSpPr>
          <p:spPr bwMode="auto">
            <a:xfrm>
              <a:off x="2500" y="4944"/>
              <a:ext cx="63" cy="599"/>
            </a:xfrm>
            <a:custGeom>
              <a:avLst/>
              <a:gdLst>
                <a:gd name="T0" fmla="*/ 49 w 101"/>
                <a:gd name="T1" fmla="*/ 0 h 969"/>
                <a:gd name="T2" fmla="*/ 0 w 101"/>
                <a:gd name="T3" fmla="*/ 51 h 969"/>
                <a:gd name="T4" fmla="*/ 0 w 101"/>
                <a:gd name="T5" fmla="*/ 918 h 969"/>
                <a:gd name="T6" fmla="*/ 51 w 101"/>
                <a:gd name="T7" fmla="*/ 969 h 969"/>
                <a:gd name="T8" fmla="*/ 101 w 101"/>
                <a:gd name="T9" fmla="*/ 918 h 969"/>
                <a:gd name="T10" fmla="*/ 101 w 101"/>
                <a:gd name="T11" fmla="*/ 51 h 969"/>
                <a:gd name="T12" fmla="*/ 49 w 101"/>
                <a:gd name="T13" fmla="*/ 0 h 9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1" h="969">
                  <a:moveTo>
                    <a:pt x="49" y="0"/>
                  </a:moveTo>
                  <a:cubicBezTo>
                    <a:pt x="22" y="0"/>
                    <a:pt x="0" y="23"/>
                    <a:pt x="0" y="51"/>
                  </a:cubicBezTo>
                  <a:cubicBezTo>
                    <a:pt x="0" y="918"/>
                    <a:pt x="0" y="918"/>
                    <a:pt x="0" y="918"/>
                  </a:cubicBezTo>
                  <a:cubicBezTo>
                    <a:pt x="0" y="947"/>
                    <a:pt x="22" y="969"/>
                    <a:pt x="51" y="969"/>
                  </a:cubicBezTo>
                  <a:cubicBezTo>
                    <a:pt x="80" y="969"/>
                    <a:pt x="101" y="947"/>
                    <a:pt x="101" y="918"/>
                  </a:cubicBezTo>
                  <a:cubicBezTo>
                    <a:pt x="101" y="51"/>
                    <a:pt x="101" y="51"/>
                    <a:pt x="101" y="51"/>
                  </a:cubicBezTo>
                  <a:cubicBezTo>
                    <a:pt x="101" y="23"/>
                    <a:pt x="78" y="0"/>
                    <a:pt x="4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9"/>
            <p:cNvSpPr>
              <a:spLocks noEditPoints="1"/>
            </p:cNvSpPr>
            <p:nvPr userDrawn="1"/>
          </p:nvSpPr>
          <p:spPr bwMode="auto">
            <a:xfrm>
              <a:off x="2626" y="4944"/>
              <a:ext cx="421" cy="604"/>
            </a:xfrm>
            <a:custGeom>
              <a:avLst/>
              <a:gdLst>
                <a:gd name="T0" fmla="*/ 633 w 684"/>
                <a:gd name="T1" fmla="*/ 0 h 977"/>
                <a:gd name="T2" fmla="*/ 583 w 684"/>
                <a:gd name="T3" fmla="*/ 51 h 977"/>
                <a:gd name="T4" fmla="*/ 583 w 684"/>
                <a:gd name="T5" fmla="*/ 415 h 977"/>
                <a:gd name="T6" fmla="*/ 324 w 684"/>
                <a:gd name="T7" fmla="*/ 271 h 977"/>
                <a:gd name="T8" fmla="*/ 0 w 684"/>
                <a:gd name="T9" fmla="*/ 623 h 977"/>
                <a:gd name="T10" fmla="*/ 0 w 684"/>
                <a:gd name="T11" fmla="*/ 626 h 977"/>
                <a:gd name="T12" fmla="*/ 324 w 684"/>
                <a:gd name="T13" fmla="*/ 977 h 977"/>
                <a:gd name="T14" fmla="*/ 583 w 684"/>
                <a:gd name="T15" fmla="*/ 826 h 977"/>
                <a:gd name="T16" fmla="*/ 583 w 684"/>
                <a:gd name="T17" fmla="*/ 918 h 977"/>
                <a:gd name="T18" fmla="*/ 634 w 684"/>
                <a:gd name="T19" fmla="*/ 969 h 977"/>
                <a:gd name="T20" fmla="*/ 684 w 684"/>
                <a:gd name="T21" fmla="*/ 918 h 977"/>
                <a:gd name="T22" fmla="*/ 684 w 684"/>
                <a:gd name="T23" fmla="*/ 51 h 977"/>
                <a:gd name="T24" fmla="*/ 633 w 684"/>
                <a:gd name="T25" fmla="*/ 0 h 977"/>
                <a:gd name="T26" fmla="*/ 587 w 684"/>
                <a:gd name="T27" fmla="*/ 625 h 977"/>
                <a:gd name="T28" fmla="*/ 342 w 684"/>
                <a:gd name="T29" fmla="*/ 887 h 977"/>
                <a:gd name="T30" fmla="*/ 104 w 684"/>
                <a:gd name="T31" fmla="*/ 625 h 977"/>
                <a:gd name="T32" fmla="*/ 104 w 684"/>
                <a:gd name="T33" fmla="*/ 622 h 977"/>
                <a:gd name="T34" fmla="*/ 342 w 684"/>
                <a:gd name="T35" fmla="*/ 361 h 977"/>
                <a:gd name="T36" fmla="*/ 587 w 684"/>
                <a:gd name="T37" fmla="*/ 622 h 977"/>
                <a:gd name="T38" fmla="*/ 587 w 684"/>
                <a:gd name="T39" fmla="*/ 625 h 9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84" h="977">
                  <a:moveTo>
                    <a:pt x="633" y="0"/>
                  </a:moveTo>
                  <a:cubicBezTo>
                    <a:pt x="604" y="0"/>
                    <a:pt x="583" y="22"/>
                    <a:pt x="583" y="51"/>
                  </a:cubicBezTo>
                  <a:cubicBezTo>
                    <a:pt x="583" y="415"/>
                    <a:pt x="583" y="415"/>
                    <a:pt x="583" y="415"/>
                  </a:cubicBezTo>
                  <a:cubicBezTo>
                    <a:pt x="531" y="339"/>
                    <a:pt x="450" y="271"/>
                    <a:pt x="324" y="271"/>
                  </a:cubicBezTo>
                  <a:cubicBezTo>
                    <a:pt x="161" y="271"/>
                    <a:pt x="0" y="402"/>
                    <a:pt x="0" y="623"/>
                  </a:cubicBezTo>
                  <a:cubicBezTo>
                    <a:pt x="0" y="626"/>
                    <a:pt x="0" y="626"/>
                    <a:pt x="0" y="626"/>
                  </a:cubicBezTo>
                  <a:cubicBezTo>
                    <a:pt x="0" y="849"/>
                    <a:pt x="161" y="977"/>
                    <a:pt x="324" y="977"/>
                  </a:cubicBezTo>
                  <a:cubicBezTo>
                    <a:pt x="448" y="977"/>
                    <a:pt x="528" y="908"/>
                    <a:pt x="583" y="826"/>
                  </a:cubicBezTo>
                  <a:cubicBezTo>
                    <a:pt x="583" y="918"/>
                    <a:pt x="583" y="918"/>
                    <a:pt x="583" y="918"/>
                  </a:cubicBezTo>
                  <a:cubicBezTo>
                    <a:pt x="583" y="947"/>
                    <a:pt x="605" y="969"/>
                    <a:pt x="634" y="969"/>
                  </a:cubicBezTo>
                  <a:cubicBezTo>
                    <a:pt x="662" y="969"/>
                    <a:pt x="684" y="947"/>
                    <a:pt x="684" y="918"/>
                  </a:cubicBezTo>
                  <a:cubicBezTo>
                    <a:pt x="684" y="51"/>
                    <a:pt x="684" y="51"/>
                    <a:pt x="684" y="51"/>
                  </a:cubicBezTo>
                  <a:cubicBezTo>
                    <a:pt x="684" y="22"/>
                    <a:pt x="662" y="0"/>
                    <a:pt x="633" y="0"/>
                  </a:cubicBezTo>
                  <a:moveTo>
                    <a:pt x="587" y="625"/>
                  </a:moveTo>
                  <a:cubicBezTo>
                    <a:pt x="587" y="780"/>
                    <a:pt x="468" y="887"/>
                    <a:pt x="342" y="887"/>
                  </a:cubicBezTo>
                  <a:cubicBezTo>
                    <a:pt x="215" y="887"/>
                    <a:pt x="104" y="784"/>
                    <a:pt x="104" y="625"/>
                  </a:cubicBezTo>
                  <a:cubicBezTo>
                    <a:pt x="104" y="622"/>
                    <a:pt x="104" y="622"/>
                    <a:pt x="104" y="622"/>
                  </a:cubicBezTo>
                  <a:cubicBezTo>
                    <a:pt x="104" y="458"/>
                    <a:pt x="211" y="361"/>
                    <a:pt x="342" y="361"/>
                  </a:cubicBezTo>
                  <a:cubicBezTo>
                    <a:pt x="468" y="361"/>
                    <a:pt x="587" y="466"/>
                    <a:pt x="587" y="622"/>
                  </a:cubicBezTo>
                  <a:lnTo>
                    <a:pt x="587" y="6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10"/>
            <p:cNvSpPr>
              <a:spLocks/>
            </p:cNvSpPr>
            <p:nvPr userDrawn="1"/>
          </p:nvSpPr>
          <p:spPr bwMode="auto">
            <a:xfrm>
              <a:off x="-16" y="5101"/>
              <a:ext cx="1087" cy="447"/>
            </a:xfrm>
            <a:custGeom>
              <a:avLst/>
              <a:gdLst>
                <a:gd name="T0" fmla="*/ 1524 w 1764"/>
                <a:gd name="T1" fmla="*/ 13 h 724"/>
                <a:gd name="T2" fmla="*/ 1311 w 1764"/>
                <a:gd name="T3" fmla="*/ 104 h 724"/>
                <a:gd name="T4" fmla="*/ 1106 w 1764"/>
                <a:gd name="T5" fmla="*/ 13 h 724"/>
                <a:gd name="T6" fmla="*/ 904 w 1764"/>
                <a:gd name="T7" fmla="*/ 104 h 724"/>
                <a:gd name="T8" fmla="*/ 725 w 1764"/>
                <a:gd name="T9" fmla="*/ 13 h 724"/>
                <a:gd name="T10" fmla="*/ 508 w 1764"/>
                <a:gd name="T11" fmla="*/ 161 h 724"/>
                <a:gd name="T12" fmla="*/ 372 w 1764"/>
                <a:gd name="T13" fmla="*/ 482 h 724"/>
                <a:gd name="T14" fmla="*/ 197 w 1764"/>
                <a:gd name="T15" fmla="*/ 70 h 724"/>
                <a:gd name="T16" fmla="*/ 70 w 1764"/>
                <a:gd name="T17" fmla="*/ 22 h 724"/>
                <a:gd name="T18" fmla="*/ 23 w 1764"/>
                <a:gd name="T19" fmla="*/ 150 h 724"/>
                <a:gd name="T20" fmla="*/ 236 w 1764"/>
                <a:gd name="T21" fmla="*/ 613 h 724"/>
                <a:gd name="T22" fmla="*/ 372 w 1764"/>
                <a:gd name="T23" fmla="*/ 724 h 724"/>
                <a:gd name="T24" fmla="*/ 507 w 1764"/>
                <a:gd name="T25" fmla="*/ 613 h 724"/>
                <a:gd name="T26" fmla="*/ 695 w 1764"/>
                <a:gd name="T27" fmla="*/ 204 h 724"/>
                <a:gd name="T28" fmla="*/ 722 w 1764"/>
                <a:gd name="T29" fmla="*/ 187 h 724"/>
                <a:gd name="T30" fmla="*/ 751 w 1764"/>
                <a:gd name="T31" fmla="*/ 217 h 724"/>
                <a:gd name="T32" fmla="*/ 751 w 1764"/>
                <a:gd name="T33" fmla="*/ 613 h 724"/>
                <a:gd name="T34" fmla="*/ 850 w 1764"/>
                <a:gd name="T35" fmla="*/ 724 h 724"/>
                <a:gd name="T36" fmla="*/ 951 w 1764"/>
                <a:gd name="T37" fmla="*/ 613 h 724"/>
                <a:gd name="T38" fmla="*/ 951 w 1764"/>
                <a:gd name="T39" fmla="*/ 289 h 724"/>
                <a:gd name="T40" fmla="*/ 1056 w 1764"/>
                <a:gd name="T41" fmla="*/ 186 h 724"/>
                <a:gd name="T42" fmla="*/ 1158 w 1764"/>
                <a:gd name="T43" fmla="*/ 289 h 724"/>
                <a:gd name="T44" fmla="*/ 1158 w 1764"/>
                <a:gd name="T45" fmla="*/ 613 h 724"/>
                <a:gd name="T46" fmla="*/ 1257 w 1764"/>
                <a:gd name="T47" fmla="*/ 724 h 724"/>
                <a:gd name="T48" fmla="*/ 1358 w 1764"/>
                <a:gd name="T49" fmla="*/ 613 h 724"/>
                <a:gd name="T50" fmla="*/ 1358 w 1764"/>
                <a:gd name="T51" fmla="*/ 289 h 724"/>
                <a:gd name="T52" fmla="*/ 1463 w 1764"/>
                <a:gd name="T53" fmla="*/ 186 h 724"/>
                <a:gd name="T54" fmla="*/ 1565 w 1764"/>
                <a:gd name="T55" fmla="*/ 289 h 724"/>
                <a:gd name="T56" fmla="*/ 1565 w 1764"/>
                <a:gd name="T57" fmla="*/ 613 h 724"/>
                <a:gd name="T58" fmla="*/ 1664 w 1764"/>
                <a:gd name="T59" fmla="*/ 724 h 724"/>
                <a:gd name="T60" fmla="*/ 1764 w 1764"/>
                <a:gd name="T61" fmla="*/ 613 h 724"/>
                <a:gd name="T62" fmla="*/ 1764 w 1764"/>
                <a:gd name="T63" fmla="*/ 244 h 724"/>
                <a:gd name="T64" fmla="*/ 1524 w 1764"/>
                <a:gd name="T65" fmla="*/ 13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764" h="724">
                  <a:moveTo>
                    <a:pt x="1524" y="13"/>
                  </a:moveTo>
                  <a:cubicBezTo>
                    <a:pt x="1393" y="13"/>
                    <a:pt x="1311" y="104"/>
                    <a:pt x="1311" y="104"/>
                  </a:cubicBezTo>
                  <a:cubicBezTo>
                    <a:pt x="1267" y="47"/>
                    <a:pt x="1207" y="13"/>
                    <a:pt x="1106" y="13"/>
                  </a:cubicBezTo>
                  <a:cubicBezTo>
                    <a:pt x="998" y="13"/>
                    <a:pt x="904" y="104"/>
                    <a:pt x="904" y="104"/>
                  </a:cubicBezTo>
                  <a:cubicBezTo>
                    <a:pt x="861" y="47"/>
                    <a:pt x="786" y="13"/>
                    <a:pt x="725" y="13"/>
                  </a:cubicBezTo>
                  <a:cubicBezTo>
                    <a:pt x="630" y="13"/>
                    <a:pt x="554" y="55"/>
                    <a:pt x="508" y="161"/>
                  </a:cubicBezTo>
                  <a:cubicBezTo>
                    <a:pt x="372" y="482"/>
                    <a:pt x="372" y="482"/>
                    <a:pt x="372" y="482"/>
                  </a:cubicBezTo>
                  <a:cubicBezTo>
                    <a:pt x="197" y="70"/>
                    <a:pt x="197" y="70"/>
                    <a:pt x="197" y="70"/>
                  </a:cubicBezTo>
                  <a:cubicBezTo>
                    <a:pt x="175" y="22"/>
                    <a:pt x="121" y="0"/>
                    <a:pt x="70" y="22"/>
                  </a:cubicBezTo>
                  <a:cubicBezTo>
                    <a:pt x="19" y="45"/>
                    <a:pt x="0" y="101"/>
                    <a:pt x="23" y="150"/>
                  </a:cubicBezTo>
                  <a:cubicBezTo>
                    <a:pt x="236" y="613"/>
                    <a:pt x="236" y="613"/>
                    <a:pt x="236" y="613"/>
                  </a:cubicBezTo>
                  <a:cubicBezTo>
                    <a:pt x="270" y="686"/>
                    <a:pt x="305" y="724"/>
                    <a:pt x="372" y="724"/>
                  </a:cubicBezTo>
                  <a:cubicBezTo>
                    <a:pt x="443" y="724"/>
                    <a:pt x="474" y="683"/>
                    <a:pt x="507" y="613"/>
                  </a:cubicBezTo>
                  <a:cubicBezTo>
                    <a:pt x="507" y="613"/>
                    <a:pt x="693" y="208"/>
                    <a:pt x="695" y="204"/>
                  </a:cubicBezTo>
                  <a:cubicBezTo>
                    <a:pt x="697" y="200"/>
                    <a:pt x="703" y="186"/>
                    <a:pt x="722" y="187"/>
                  </a:cubicBezTo>
                  <a:cubicBezTo>
                    <a:pt x="738" y="187"/>
                    <a:pt x="751" y="199"/>
                    <a:pt x="751" y="217"/>
                  </a:cubicBezTo>
                  <a:cubicBezTo>
                    <a:pt x="751" y="613"/>
                    <a:pt x="751" y="613"/>
                    <a:pt x="751" y="613"/>
                  </a:cubicBezTo>
                  <a:cubicBezTo>
                    <a:pt x="751" y="674"/>
                    <a:pt x="785" y="724"/>
                    <a:pt x="850" y="724"/>
                  </a:cubicBezTo>
                  <a:cubicBezTo>
                    <a:pt x="915" y="724"/>
                    <a:pt x="951" y="674"/>
                    <a:pt x="951" y="613"/>
                  </a:cubicBezTo>
                  <a:cubicBezTo>
                    <a:pt x="951" y="289"/>
                    <a:pt x="951" y="289"/>
                    <a:pt x="951" y="289"/>
                  </a:cubicBezTo>
                  <a:cubicBezTo>
                    <a:pt x="951" y="226"/>
                    <a:pt x="995" y="186"/>
                    <a:pt x="1056" y="186"/>
                  </a:cubicBezTo>
                  <a:cubicBezTo>
                    <a:pt x="1118" y="186"/>
                    <a:pt x="1158" y="228"/>
                    <a:pt x="1158" y="289"/>
                  </a:cubicBezTo>
                  <a:cubicBezTo>
                    <a:pt x="1158" y="613"/>
                    <a:pt x="1158" y="613"/>
                    <a:pt x="1158" y="613"/>
                  </a:cubicBezTo>
                  <a:cubicBezTo>
                    <a:pt x="1158" y="674"/>
                    <a:pt x="1192" y="724"/>
                    <a:pt x="1257" y="724"/>
                  </a:cubicBezTo>
                  <a:cubicBezTo>
                    <a:pt x="1322" y="724"/>
                    <a:pt x="1358" y="674"/>
                    <a:pt x="1358" y="613"/>
                  </a:cubicBezTo>
                  <a:cubicBezTo>
                    <a:pt x="1358" y="289"/>
                    <a:pt x="1358" y="289"/>
                    <a:pt x="1358" y="289"/>
                  </a:cubicBezTo>
                  <a:cubicBezTo>
                    <a:pt x="1358" y="226"/>
                    <a:pt x="1402" y="186"/>
                    <a:pt x="1463" y="186"/>
                  </a:cubicBezTo>
                  <a:cubicBezTo>
                    <a:pt x="1524" y="186"/>
                    <a:pt x="1565" y="228"/>
                    <a:pt x="1565" y="289"/>
                  </a:cubicBezTo>
                  <a:cubicBezTo>
                    <a:pt x="1565" y="613"/>
                    <a:pt x="1565" y="613"/>
                    <a:pt x="1565" y="613"/>
                  </a:cubicBezTo>
                  <a:cubicBezTo>
                    <a:pt x="1565" y="674"/>
                    <a:pt x="1599" y="724"/>
                    <a:pt x="1664" y="724"/>
                  </a:cubicBezTo>
                  <a:cubicBezTo>
                    <a:pt x="1729" y="724"/>
                    <a:pt x="1764" y="674"/>
                    <a:pt x="1764" y="613"/>
                  </a:cubicBezTo>
                  <a:cubicBezTo>
                    <a:pt x="1764" y="244"/>
                    <a:pt x="1764" y="244"/>
                    <a:pt x="1764" y="244"/>
                  </a:cubicBezTo>
                  <a:cubicBezTo>
                    <a:pt x="1764" y="108"/>
                    <a:pt x="1655" y="13"/>
                    <a:pt x="1524" y="1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11"/>
            <p:cNvSpPr>
              <a:spLocks noEditPoints="1"/>
            </p:cNvSpPr>
            <p:nvPr userDrawn="1"/>
          </p:nvSpPr>
          <p:spPr bwMode="auto">
            <a:xfrm>
              <a:off x="3104" y="4944"/>
              <a:ext cx="103" cy="103"/>
            </a:xfrm>
            <a:custGeom>
              <a:avLst/>
              <a:gdLst>
                <a:gd name="T0" fmla="*/ 0 w 167"/>
                <a:gd name="T1" fmla="*/ 84 h 167"/>
                <a:gd name="T2" fmla="*/ 0 w 167"/>
                <a:gd name="T3" fmla="*/ 83 h 167"/>
                <a:gd name="T4" fmla="*/ 84 w 167"/>
                <a:gd name="T5" fmla="*/ 0 h 167"/>
                <a:gd name="T6" fmla="*/ 167 w 167"/>
                <a:gd name="T7" fmla="*/ 83 h 167"/>
                <a:gd name="T8" fmla="*/ 167 w 167"/>
                <a:gd name="T9" fmla="*/ 83 h 167"/>
                <a:gd name="T10" fmla="*/ 84 w 167"/>
                <a:gd name="T11" fmla="*/ 167 h 167"/>
                <a:gd name="T12" fmla="*/ 0 w 167"/>
                <a:gd name="T13" fmla="*/ 84 h 167"/>
                <a:gd name="T14" fmla="*/ 151 w 167"/>
                <a:gd name="T15" fmla="*/ 83 h 167"/>
                <a:gd name="T16" fmla="*/ 151 w 167"/>
                <a:gd name="T17" fmla="*/ 83 h 167"/>
                <a:gd name="T18" fmla="*/ 84 w 167"/>
                <a:gd name="T19" fmla="*/ 15 h 167"/>
                <a:gd name="T20" fmla="*/ 16 w 167"/>
                <a:gd name="T21" fmla="*/ 83 h 167"/>
                <a:gd name="T22" fmla="*/ 16 w 167"/>
                <a:gd name="T23" fmla="*/ 84 h 167"/>
                <a:gd name="T24" fmla="*/ 84 w 167"/>
                <a:gd name="T25" fmla="*/ 152 h 167"/>
                <a:gd name="T26" fmla="*/ 151 w 167"/>
                <a:gd name="T27" fmla="*/ 83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7" h="167">
                  <a:moveTo>
                    <a:pt x="0" y="84"/>
                  </a:moveTo>
                  <a:cubicBezTo>
                    <a:pt x="0" y="83"/>
                    <a:pt x="0" y="83"/>
                    <a:pt x="0" y="83"/>
                  </a:cubicBezTo>
                  <a:cubicBezTo>
                    <a:pt x="0" y="38"/>
                    <a:pt x="37" y="0"/>
                    <a:pt x="84" y="0"/>
                  </a:cubicBezTo>
                  <a:cubicBezTo>
                    <a:pt x="131" y="0"/>
                    <a:pt x="167" y="38"/>
                    <a:pt x="167" y="83"/>
                  </a:cubicBezTo>
                  <a:cubicBezTo>
                    <a:pt x="167" y="83"/>
                    <a:pt x="167" y="83"/>
                    <a:pt x="167" y="83"/>
                  </a:cubicBezTo>
                  <a:cubicBezTo>
                    <a:pt x="167" y="129"/>
                    <a:pt x="130" y="167"/>
                    <a:pt x="84" y="167"/>
                  </a:cubicBezTo>
                  <a:cubicBezTo>
                    <a:pt x="36" y="167"/>
                    <a:pt x="0" y="130"/>
                    <a:pt x="0" y="84"/>
                  </a:cubicBezTo>
                  <a:moveTo>
                    <a:pt x="151" y="83"/>
                  </a:moveTo>
                  <a:cubicBezTo>
                    <a:pt x="151" y="83"/>
                    <a:pt x="151" y="83"/>
                    <a:pt x="151" y="83"/>
                  </a:cubicBezTo>
                  <a:cubicBezTo>
                    <a:pt x="151" y="46"/>
                    <a:pt x="122" y="15"/>
                    <a:pt x="84" y="15"/>
                  </a:cubicBezTo>
                  <a:cubicBezTo>
                    <a:pt x="45" y="15"/>
                    <a:pt x="16" y="46"/>
                    <a:pt x="16" y="83"/>
                  </a:cubicBezTo>
                  <a:cubicBezTo>
                    <a:pt x="16" y="84"/>
                    <a:pt x="16" y="84"/>
                    <a:pt x="16" y="84"/>
                  </a:cubicBezTo>
                  <a:cubicBezTo>
                    <a:pt x="16" y="121"/>
                    <a:pt x="45" y="152"/>
                    <a:pt x="84" y="152"/>
                  </a:cubicBezTo>
                  <a:cubicBezTo>
                    <a:pt x="122" y="152"/>
                    <a:pt x="151" y="121"/>
                    <a:pt x="151" y="8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12"/>
            <p:cNvSpPr>
              <a:spLocks noEditPoints="1"/>
            </p:cNvSpPr>
            <p:nvPr userDrawn="1"/>
          </p:nvSpPr>
          <p:spPr bwMode="auto">
            <a:xfrm>
              <a:off x="3136" y="4970"/>
              <a:ext cx="42" cy="50"/>
            </a:xfrm>
            <a:custGeom>
              <a:avLst/>
              <a:gdLst>
                <a:gd name="T0" fmla="*/ 0 w 67"/>
                <a:gd name="T1" fmla="*/ 9 h 81"/>
                <a:gd name="T2" fmla="*/ 9 w 67"/>
                <a:gd name="T3" fmla="*/ 0 h 81"/>
                <a:gd name="T4" fmla="*/ 36 w 67"/>
                <a:gd name="T5" fmla="*/ 0 h 81"/>
                <a:gd name="T6" fmla="*/ 60 w 67"/>
                <a:gd name="T7" fmla="*/ 8 h 81"/>
                <a:gd name="T8" fmla="*/ 67 w 67"/>
                <a:gd name="T9" fmla="*/ 26 h 81"/>
                <a:gd name="T10" fmla="*/ 67 w 67"/>
                <a:gd name="T11" fmla="*/ 27 h 81"/>
                <a:gd name="T12" fmla="*/ 51 w 67"/>
                <a:gd name="T13" fmla="*/ 51 h 81"/>
                <a:gd name="T14" fmla="*/ 63 w 67"/>
                <a:gd name="T15" fmla="*/ 66 h 81"/>
                <a:gd name="T16" fmla="*/ 66 w 67"/>
                <a:gd name="T17" fmla="*/ 73 h 81"/>
                <a:gd name="T18" fmla="*/ 58 w 67"/>
                <a:gd name="T19" fmla="*/ 81 h 81"/>
                <a:gd name="T20" fmla="*/ 49 w 67"/>
                <a:gd name="T21" fmla="*/ 76 h 81"/>
                <a:gd name="T22" fmla="*/ 32 w 67"/>
                <a:gd name="T23" fmla="*/ 55 h 81"/>
                <a:gd name="T24" fmla="*/ 17 w 67"/>
                <a:gd name="T25" fmla="*/ 55 h 81"/>
                <a:gd name="T26" fmla="*/ 17 w 67"/>
                <a:gd name="T27" fmla="*/ 72 h 81"/>
                <a:gd name="T28" fmla="*/ 9 w 67"/>
                <a:gd name="T29" fmla="*/ 81 h 81"/>
                <a:gd name="T30" fmla="*/ 0 w 67"/>
                <a:gd name="T31" fmla="*/ 72 h 81"/>
                <a:gd name="T32" fmla="*/ 0 w 67"/>
                <a:gd name="T33" fmla="*/ 9 h 81"/>
                <a:gd name="T34" fmla="*/ 35 w 67"/>
                <a:gd name="T35" fmla="*/ 39 h 81"/>
                <a:gd name="T36" fmla="*/ 49 w 67"/>
                <a:gd name="T37" fmla="*/ 27 h 81"/>
                <a:gd name="T38" fmla="*/ 49 w 67"/>
                <a:gd name="T39" fmla="*/ 27 h 81"/>
                <a:gd name="T40" fmla="*/ 35 w 67"/>
                <a:gd name="T41" fmla="*/ 16 h 81"/>
                <a:gd name="T42" fmla="*/ 17 w 67"/>
                <a:gd name="T43" fmla="*/ 16 h 81"/>
                <a:gd name="T44" fmla="*/ 17 w 67"/>
                <a:gd name="T45" fmla="*/ 39 h 81"/>
                <a:gd name="T46" fmla="*/ 35 w 67"/>
                <a:gd name="T47" fmla="*/ 39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7" h="81">
                  <a:moveTo>
                    <a:pt x="0" y="9"/>
                  </a:moveTo>
                  <a:cubicBezTo>
                    <a:pt x="0" y="4"/>
                    <a:pt x="4" y="0"/>
                    <a:pt x="9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47" y="0"/>
                    <a:pt x="55" y="3"/>
                    <a:pt x="60" y="8"/>
                  </a:cubicBezTo>
                  <a:cubicBezTo>
                    <a:pt x="65" y="12"/>
                    <a:pt x="67" y="19"/>
                    <a:pt x="67" y="26"/>
                  </a:cubicBezTo>
                  <a:cubicBezTo>
                    <a:pt x="67" y="27"/>
                    <a:pt x="67" y="27"/>
                    <a:pt x="67" y="27"/>
                  </a:cubicBezTo>
                  <a:cubicBezTo>
                    <a:pt x="67" y="39"/>
                    <a:pt x="61" y="47"/>
                    <a:pt x="51" y="51"/>
                  </a:cubicBezTo>
                  <a:cubicBezTo>
                    <a:pt x="63" y="66"/>
                    <a:pt x="63" y="66"/>
                    <a:pt x="63" y="66"/>
                  </a:cubicBezTo>
                  <a:cubicBezTo>
                    <a:pt x="65" y="68"/>
                    <a:pt x="66" y="70"/>
                    <a:pt x="66" y="73"/>
                  </a:cubicBezTo>
                  <a:cubicBezTo>
                    <a:pt x="66" y="78"/>
                    <a:pt x="62" y="81"/>
                    <a:pt x="58" y="81"/>
                  </a:cubicBezTo>
                  <a:cubicBezTo>
                    <a:pt x="54" y="81"/>
                    <a:pt x="51" y="79"/>
                    <a:pt x="49" y="76"/>
                  </a:cubicBezTo>
                  <a:cubicBezTo>
                    <a:pt x="32" y="55"/>
                    <a:pt x="32" y="55"/>
                    <a:pt x="32" y="55"/>
                  </a:cubicBezTo>
                  <a:cubicBezTo>
                    <a:pt x="17" y="55"/>
                    <a:pt x="17" y="55"/>
                    <a:pt x="17" y="55"/>
                  </a:cubicBezTo>
                  <a:cubicBezTo>
                    <a:pt x="17" y="72"/>
                    <a:pt x="17" y="72"/>
                    <a:pt x="17" y="72"/>
                  </a:cubicBezTo>
                  <a:cubicBezTo>
                    <a:pt x="17" y="77"/>
                    <a:pt x="14" y="81"/>
                    <a:pt x="9" y="81"/>
                  </a:cubicBezTo>
                  <a:cubicBezTo>
                    <a:pt x="4" y="81"/>
                    <a:pt x="0" y="77"/>
                    <a:pt x="0" y="72"/>
                  </a:cubicBezTo>
                  <a:lnTo>
                    <a:pt x="0" y="9"/>
                  </a:lnTo>
                  <a:close/>
                  <a:moveTo>
                    <a:pt x="35" y="39"/>
                  </a:moveTo>
                  <a:cubicBezTo>
                    <a:pt x="44" y="39"/>
                    <a:pt x="49" y="34"/>
                    <a:pt x="49" y="27"/>
                  </a:cubicBezTo>
                  <a:cubicBezTo>
                    <a:pt x="49" y="27"/>
                    <a:pt x="49" y="27"/>
                    <a:pt x="49" y="27"/>
                  </a:cubicBezTo>
                  <a:cubicBezTo>
                    <a:pt x="49" y="20"/>
                    <a:pt x="44" y="16"/>
                    <a:pt x="35" y="16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7" y="39"/>
                    <a:pt x="17" y="39"/>
                    <a:pt x="17" y="39"/>
                  </a:cubicBezTo>
                  <a:lnTo>
                    <a:pt x="35" y="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962512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50" r:id="rId9"/>
    <p:sldLayoutId id="2147483729" r:id="rId10"/>
    <p:sldLayoutId id="2147483734" r:id="rId11"/>
    <p:sldLayoutId id="2147483735" r:id="rId12"/>
    <p:sldLayoutId id="2147483736" r:id="rId13"/>
    <p:sldLayoutId id="2147483737" r:id="rId14"/>
    <p:sldLayoutId id="2147483738" r:id="rId15"/>
    <p:sldLayoutId id="2147483739" r:id="rId16"/>
    <p:sldLayoutId id="2147483740" r:id="rId17"/>
    <p:sldLayoutId id="2147483741" r:id="rId18"/>
    <p:sldLayoutId id="2147483742" r:id="rId19"/>
    <p:sldLayoutId id="2147483743" r:id="rId20"/>
    <p:sldLayoutId id="2147483744" r:id="rId21"/>
    <p:sldLayoutId id="2147483745" r:id="rId22"/>
    <p:sldLayoutId id="2147483746" r:id="rId23"/>
    <p:sldLayoutId id="2147483747" r:id="rId24"/>
    <p:sldLayoutId id="2147483748" r:id="rId25"/>
    <p:sldLayoutId id="2147483749" r:id="rId2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accent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200"/>
        </a:spcBef>
        <a:buClr>
          <a:schemeClr val="tx1">
            <a:lumMod val="60000"/>
            <a:lumOff val="40000"/>
          </a:schemeClr>
        </a:buClr>
        <a:buSzPct val="90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tx1">
            <a:lumMod val="60000"/>
            <a:lumOff val="40000"/>
          </a:schemeClr>
        </a:buClr>
        <a:buSzPct val="90000"/>
        <a:buFont typeface="Arial" panose="020B0604020202020204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60000"/>
            <a:lumOff val="40000"/>
          </a:schemeClr>
        </a:buClr>
        <a:buSzPct val="90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6012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60000"/>
            <a:lumOff val="40000"/>
          </a:schemeClr>
        </a:buClr>
        <a:buSzPct val="90000"/>
        <a:buFont typeface="Arial" panose="020B0604020202020204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60000"/>
            <a:lumOff val="40000"/>
          </a:schemeClr>
        </a:buClr>
        <a:buSzPct val="90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41732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60000"/>
            <a:lumOff val="40000"/>
          </a:schemeClr>
        </a:buClr>
        <a:buSzPct val="90000"/>
        <a:buFont typeface="Calibri" panose="020F0502020204030204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4592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60000"/>
            <a:lumOff val="40000"/>
          </a:schemeClr>
        </a:buClr>
        <a:buSzPct val="90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87452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60000"/>
            <a:lumOff val="40000"/>
          </a:schemeClr>
        </a:buClr>
        <a:buSzPct val="90000"/>
        <a:buFont typeface="Calibri" panose="020F0502020204030204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10312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60000"/>
            <a:lumOff val="40000"/>
          </a:schemeClr>
        </a:buClr>
        <a:buSzPct val="90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441" y="274638"/>
            <a:ext cx="10969943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600201"/>
            <a:ext cx="10969943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441" y="6356351"/>
            <a:ext cx="28440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3C480E-FD62-4042-938F-AD24C3894CE7}" type="datetimeFigureOut">
              <a:rPr lang="en-US" smtClean="0"/>
              <a:t>6/12/2018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9DCC5C-B4F9-4630-891F-654B6B8783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0280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2" r:id="rId1"/>
    <p:sldLayoutId id="2147483753" r:id="rId2"/>
    <p:sldLayoutId id="2147483754" r:id="rId3"/>
    <p:sldLayoutId id="2147483755" r:id="rId4"/>
    <p:sldLayoutId id="2147483756" r:id="rId5"/>
    <p:sldLayoutId id="2147483757" r:id="rId6"/>
    <p:sldLayoutId id="2147483758" r:id="rId7"/>
    <p:sldLayoutId id="2147483759" r:id="rId8"/>
    <p:sldLayoutId id="2147483760" r:id="rId9"/>
    <p:sldLayoutId id="2147483761" r:id="rId10"/>
    <p:sldLayoutId id="2147483762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virtualcornerstone.com/2018/03/19/verify-new-spectre-mitigation-patches-using-powercli-and-vdocumentation/" TargetMode="External"/><Relationship Id="rId2" Type="http://schemas.openxmlformats.org/officeDocument/2006/relationships/hyperlink" Target="https://www.vmware.com/resources/compatibility/search.php?deviceCategory=io" TargetMode="External"/><Relationship Id="rId1" Type="http://schemas.openxmlformats.org/officeDocument/2006/relationships/slideLayout" Target="../slideLayouts/slideLayout2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code.vmware.com/web/code/join" TargetMode="External"/><Relationship Id="rId1" Type="http://schemas.openxmlformats.org/officeDocument/2006/relationships/slideLayout" Target="../slideLayouts/slideLayout2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8212" y="1676401"/>
            <a:ext cx="7772400" cy="2743200"/>
          </a:xfrm>
        </p:spPr>
        <p:txBody>
          <a:bodyPr>
            <a:normAutofit/>
          </a:bodyPr>
          <a:lstStyle/>
          <a:p>
            <a:r>
              <a:rPr lang="en-US" sz="6000" dirty="0" err="1">
                <a:solidFill>
                  <a:schemeClr val="bg1"/>
                </a:solidFill>
              </a:rPr>
              <a:t>vDocumentation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An update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94012" y="4648200"/>
            <a:ext cx="6400800" cy="1752600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By @</a:t>
            </a:r>
            <a:r>
              <a:rPr lang="en-US" sz="36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arielsanchezmor</a:t>
            </a:r>
            <a:endParaRPr lang="en-US" sz="3600" dirty="0">
              <a:solidFill>
                <a:schemeClr val="bg1"/>
              </a:solidFill>
            </a:endParaRPr>
          </a:p>
          <a:p>
            <a:r>
              <a:rPr lang="en-US" sz="36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V1.1</a:t>
            </a:r>
          </a:p>
        </p:txBody>
      </p:sp>
    </p:spTree>
    <p:extLst>
      <p:ext uri="{BB962C8B-B14F-4D97-AF65-F5344CB8AC3E}">
        <p14:creationId xmlns:p14="http://schemas.microsoft.com/office/powerpoint/2010/main" val="15159573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56D83E-4550-4D68-A219-EF275D9E9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Invest in good design and enterprise 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6B39FF-6285-468A-9D66-8325F5ECA5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441" y="1562538"/>
            <a:ext cx="10969943" cy="4457262"/>
          </a:xfrm>
        </p:spPr>
        <p:txBody>
          <a:bodyPr/>
          <a:lstStyle/>
          <a:p>
            <a:r>
              <a:rPr lang="en-US" sz="2400" dirty="0"/>
              <a:t>Groom or hire VCAP Design / VCDX / Consultants / PSO</a:t>
            </a:r>
          </a:p>
          <a:p>
            <a:r>
              <a:rPr lang="en-US" sz="2400" dirty="0"/>
              <a:t>Reputable Hardware vendors part of the VMware ecosystem</a:t>
            </a:r>
          </a:p>
          <a:p>
            <a:r>
              <a:rPr lang="en-US" sz="2400" dirty="0"/>
              <a:t>HCL Validation before and after deployment</a:t>
            </a:r>
          </a:p>
          <a:p>
            <a:r>
              <a:rPr lang="en-US" sz="2400" dirty="0"/>
              <a:t>Enterprise software like VMware</a:t>
            </a:r>
          </a:p>
          <a:p>
            <a:pPr lvl="1"/>
            <a:r>
              <a:rPr lang="en-US" sz="2000" dirty="0"/>
              <a:t>Choose 3</a:t>
            </a:r>
            <a:r>
              <a:rPr lang="en-US" sz="2000" baseline="30000" dirty="0"/>
              <a:t>rd</a:t>
            </a:r>
            <a:r>
              <a:rPr lang="en-US" sz="2000" dirty="0"/>
              <a:t> party vendors who invest and keep up to date</a:t>
            </a:r>
          </a:p>
          <a:p>
            <a:pPr lvl="1"/>
            <a:r>
              <a:rPr lang="en-US" sz="2000" dirty="0"/>
              <a:t>Follow VVD and Best Practices, and understand when not doing it is OK</a:t>
            </a:r>
          </a:p>
          <a:p>
            <a:pPr lvl="1"/>
            <a:r>
              <a:rPr lang="en-US" sz="2000" dirty="0"/>
              <a:t>Choose a release adoption rate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91C2BB-807C-4CAB-BD78-5351CB9DA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t>10</a:t>
            </a:fld>
            <a:endParaRPr lang="en-US"/>
          </a:p>
        </p:txBody>
      </p:sp>
      <p:pic>
        <p:nvPicPr>
          <p:cNvPr id="3082" name="Picture 10" descr="Image result for vcap vmware data center design">
            <a:extLst>
              <a:ext uri="{FF2B5EF4-FFF2-40B4-BE49-F238E27FC236}">
                <a16:creationId xmlns:a16="http://schemas.microsoft.com/office/drawing/2014/main" id="{641D3C43-01D9-4695-AFEE-31D700E7D9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2968" y="1676290"/>
            <a:ext cx="2249816" cy="2294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Image result for VCDX data center design">
            <a:extLst>
              <a:ext uri="{FF2B5EF4-FFF2-40B4-BE49-F238E27FC236}">
                <a16:creationId xmlns:a16="http://schemas.microsoft.com/office/drawing/2014/main" id="{B31C2676-533C-456A-9F4A-776723B636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1834" y="4504391"/>
            <a:ext cx="4086225" cy="1114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4440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D8B7AD-E7B1-409F-B8C6-C06FEBD0B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People and processes are more important over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2A63F0-C0AA-4D08-AC99-9596FFA7C9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441" y="1538014"/>
            <a:ext cx="10969943" cy="4481786"/>
          </a:xfrm>
        </p:spPr>
        <p:txBody>
          <a:bodyPr/>
          <a:lstStyle/>
          <a:p>
            <a:r>
              <a:rPr lang="en-US" sz="3200" dirty="0"/>
              <a:t>Lack of bandwidth = enemy of stability</a:t>
            </a:r>
          </a:p>
          <a:p>
            <a:pPr lvl="1"/>
            <a:r>
              <a:rPr lang="en-US" sz="2800" dirty="0"/>
              <a:t>Increased human mistakes</a:t>
            </a:r>
          </a:p>
          <a:p>
            <a:pPr lvl="1"/>
            <a:r>
              <a:rPr lang="en-US" sz="2800" dirty="0"/>
              <a:t>No real improvement in team</a:t>
            </a:r>
          </a:p>
          <a:p>
            <a:r>
              <a:rPr lang="en-US" sz="3200" dirty="0"/>
              <a:t>Engineers need time</a:t>
            </a:r>
          </a:p>
          <a:p>
            <a:pPr lvl="1"/>
            <a:r>
              <a:rPr lang="en-US" sz="2800" dirty="0"/>
              <a:t>Learn, think and discuss</a:t>
            </a:r>
          </a:p>
          <a:p>
            <a:pPr lvl="1"/>
            <a:r>
              <a:rPr lang="en-US" sz="2800" dirty="0"/>
              <a:t>Document and do knowledge transfer</a:t>
            </a:r>
          </a:p>
          <a:p>
            <a:r>
              <a:rPr lang="en-US" sz="3200" dirty="0"/>
              <a:t>Morale and employee churn</a:t>
            </a:r>
          </a:p>
          <a:p>
            <a:r>
              <a:rPr lang="en-US" sz="3200" dirty="0"/>
              <a:t>Engineers like “Wins”</a:t>
            </a:r>
          </a:p>
          <a:p>
            <a:pPr marL="274320" lvl="1" indent="0">
              <a:buNone/>
            </a:pP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545209-F6D8-482F-BA66-D22D4B2EF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663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BEB919-4DC9-4EA2-B828-3338DBA6F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Stability is at risk when making changes - plan properly!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FC3A07-E902-432B-9D0A-5D17BEBA02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441" y="1615090"/>
            <a:ext cx="10969943" cy="4404710"/>
          </a:xfrm>
        </p:spPr>
        <p:txBody>
          <a:bodyPr/>
          <a:lstStyle/>
          <a:p>
            <a:r>
              <a:rPr lang="en-US" sz="2800" dirty="0"/>
              <a:t>Changes in the environment</a:t>
            </a:r>
          </a:p>
          <a:p>
            <a:r>
              <a:rPr lang="en-US" sz="2800" dirty="0"/>
              <a:t>Changes in the staff</a:t>
            </a:r>
          </a:p>
          <a:p>
            <a:r>
              <a:rPr lang="en-US" sz="2800" dirty="0"/>
              <a:t>Changes in software</a:t>
            </a:r>
          </a:p>
          <a:p>
            <a:pPr lvl="1"/>
            <a:r>
              <a:rPr lang="en-US" sz="2400" dirty="0"/>
              <a:t>Patching</a:t>
            </a:r>
          </a:p>
          <a:p>
            <a:pPr lvl="1"/>
            <a:r>
              <a:rPr lang="en-US" sz="2400" dirty="0"/>
              <a:t>Upgrading</a:t>
            </a:r>
          </a:p>
          <a:p>
            <a:r>
              <a:rPr lang="en-US" sz="2800" dirty="0"/>
              <a:t>Changes in Architecture</a:t>
            </a:r>
          </a:p>
          <a:p>
            <a:r>
              <a:rPr lang="en-US" sz="2800" dirty="0"/>
              <a:t>Comes back to engineer bandwidth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C0961F-D6A4-4733-8128-A867E94ED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550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10B00-56E2-43F1-9F0A-A7FDFB36C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Being prepared for outages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0B0F84-BE1C-43AF-8431-A262113F8E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441" y="1520496"/>
            <a:ext cx="10969943" cy="4499303"/>
          </a:xfrm>
        </p:spPr>
        <p:txBody>
          <a:bodyPr/>
          <a:lstStyle/>
          <a:p>
            <a:r>
              <a:rPr lang="en-US" sz="3200" dirty="0"/>
              <a:t>Fast access to precise, relevant information</a:t>
            </a:r>
          </a:p>
          <a:p>
            <a:r>
              <a:rPr lang="en-US" sz="3200" dirty="0"/>
              <a:t>Response teams have process and access to resolve</a:t>
            </a:r>
          </a:p>
          <a:p>
            <a:r>
              <a:rPr lang="en-US" sz="3200" dirty="0"/>
              <a:t>Understand escalation levels</a:t>
            </a:r>
          </a:p>
          <a:p>
            <a:r>
              <a:rPr lang="en-US" sz="3200" dirty="0"/>
              <a:t>Understand support contracts</a:t>
            </a:r>
          </a:p>
          <a:p>
            <a:r>
              <a:rPr lang="en-US" sz="3200" dirty="0"/>
              <a:t>BC/DR planning and documentation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2A26A0-0A53-4E28-8261-BA853E227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058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11698-A3E5-4542-B454-81B883985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collaborative teams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C5A75E-01C4-4843-9DAB-03938EBC02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When hiring and leading look for</a:t>
            </a:r>
          </a:p>
          <a:p>
            <a:pPr lvl="1"/>
            <a:r>
              <a:rPr lang="en-US" sz="2400" dirty="0"/>
              <a:t>Good communicators</a:t>
            </a:r>
          </a:p>
          <a:p>
            <a:pPr lvl="1"/>
            <a:r>
              <a:rPr lang="en-US" sz="2400" dirty="0"/>
              <a:t>Self-learners who like to share</a:t>
            </a:r>
          </a:p>
          <a:p>
            <a:pPr lvl="1"/>
            <a:r>
              <a:rPr lang="en-US" sz="2400" dirty="0"/>
              <a:t>Maturity and good manners</a:t>
            </a:r>
          </a:p>
          <a:p>
            <a:r>
              <a:rPr lang="en-US" sz="2800" dirty="0"/>
              <a:t>Clearly emphasize the team values</a:t>
            </a:r>
          </a:p>
          <a:p>
            <a:pPr lvl="1"/>
            <a:r>
              <a:rPr lang="en-US" sz="2400" dirty="0"/>
              <a:t>Documentation, standardization and clear processes</a:t>
            </a:r>
          </a:p>
          <a:p>
            <a:pPr lvl="1"/>
            <a:r>
              <a:rPr lang="en-US" sz="2400" dirty="0"/>
              <a:t>Peer-review, load-sharing, responsible time-off</a:t>
            </a:r>
          </a:p>
          <a:p>
            <a:pPr lvl="1"/>
            <a:r>
              <a:rPr lang="en-US" sz="2400" dirty="0"/>
              <a:t>Win as a team, not as individuals</a:t>
            </a:r>
          </a:p>
          <a:p>
            <a:r>
              <a:rPr lang="en-US" sz="2800" dirty="0"/>
              <a:t>Leaders: empower, provide direction and nurture</a:t>
            </a:r>
          </a:p>
          <a:p>
            <a:endParaRPr lang="en-US" sz="2800" dirty="0"/>
          </a:p>
          <a:p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811D2C-1D13-4524-93FE-3F5A33C03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307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2451" y="514626"/>
            <a:ext cx="7313295" cy="691322"/>
          </a:xfrm>
        </p:spPr>
        <p:txBody>
          <a:bodyPr/>
          <a:lstStyle/>
          <a:p>
            <a:r>
              <a:rPr lang="en-US" dirty="0"/>
              <a:t>Importance of Documentation</a:t>
            </a:r>
          </a:p>
        </p:txBody>
      </p:sp>
      <p:pic>
        <p:nvPicPr>
          <p:cNvPr id="4098" name="Picture 2" descr="Identity">
            <a:extLst>
              <a:ext uri="{FF2B5EF4-FFF2-40B4-BE49-F238E27FC236}">
                <a16:creationId xmlns:a16="http://schemas.microsoft.com/office/drawing/2014/main" id="{F26F66C5-AD19-4E7A-AEC1-9979AB41D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6310" y="1747730"/>
            <a:ext cx="6199673" cy="3207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932BCE2-D980-4837-9980-F109BFBC4490}"/>
              </a:ext>
            </a:extLst>
          </p:cNvPr>
          <p:cNvSpPr/>
          <p:nvPr/>
        </p:nvSpPr>
        <p:spPr>
          <a:xfrm>
            <a:off x="4704152" y="5250859"/>
            <a:ext cx="24758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https://xkcd.com/1121/</a:t>
            </a:r>
          </a:p>
        </p:txBody>
      </p:sp>
    </p:spTree>
    <p:extLst>
      <p:ext uri="{BB962C8B-B14F-4D97-AF65-F5344CB8AC3E}">
        <p14:creationId xmlns:p14="http://schemas.microsoft.com/office/powerpoint/2010/main" val="328293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11698-A3E5-4542-B454-81B883985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Company IT documentation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C5A75E-01C4-4843-9DAB-03938EBC02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Organigram for all business units and for IT team</a:t>
            </a:r>
          </a:p>
          <a:p>
            <a:r>
              <a:rPr lang="en-US" sz="2800" dirty="0"/>
              <a:t>Repository of company locations, site names, addresses, IT contacts</a:t>
            </a:r>
          </a:p>
          <a:p>
            <a:r>
              <a:rPr lang="en-US" sz="2800" dirty="0"/>
              <a:t>Infrastructure Services</a:t>
            </a:r>
          </a:p>
          <a:p>
            <a:pPr lvl="1"/>
            <a:r>
              <a:rPr lang="en-US" sz="2400" dirty="0"/>
              <a:t>Subnetting, Routing, Firewalls</a:t>
            </a:r>
          </a:p>
          <a:p>
            <a:pPr lvl="1"/>
            <a:r>
              <a:rPr lang="en-US" sz="2400" dirty="0"/>
              <a:t>AD, DNS, NTP</a:t>
            </a:r>
          </a:p>
          <a:p>
            <a:pPr lvl="1"/>
            <a:r>
              <a:rPr lang="en-US" sz="2400" dirty="0"/>
              <a:t>Syslog</a:t>
            </a:r>
          </a:p>
          <a:p>
            <a:r>
              <a:rPr lang="en-US" sz="2800" dirty="0"/>
              <a:t>IT workflows – how to ask for help and submit changes</a:t>
            </a:r>
          </a:p>
          <a:p>
            <a:r>
              <a:rPr lang="en-US" sz="2800" dirty="0"/>
              <a:t>Vendor relationships and named contacts</a:t>
            </a:r>
          </a:p>
          <a:p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811D2C-1D13-4524-93FE-3F5A33C03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39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4B8E2-506E-4C72-86EE-82C66CCE1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vSphere documentation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3174EA-CB9C-42D9-A307-C70F58CD43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Design documentation</a:t>
            </a:r>
          </a:p>
          <a:p>
            <a:r>
              <a:rPr lang="en-US" sz="2800" dirty="0"/>
              <a:t>Installation and hardening instructions and log</a:t>
            </a:r>
          </a:p>
          <a:p>
            <a:r>
              <a:rPr lang="en-US" sz="2800" dirty="0"/>
              <a:t>Patching instructions and log</a:t>
            </a:r>
          </a:p>
          <a:p>
            <a:r>
              <a:rPr lang="en-US" sz="2800" dirty="0"/>
              <a:t>Security standards and log</a:t>
            </a:r>
          </a:p>
          <a:p>
            <a:r>
              <a:rPr lang="en-US" sz="2800" dirty="0"/>
              <a:t>Grows and changes with time</a:t>
            </a:r>
          </a:p>
          <a:p>
            <a:r>
              <a:rPr lang="en-US" sz="2800" dirty="0"/>
              <a:t>Project tracking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700D96-B1D9-40EA-B49A-1A130F6F7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804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8F452F-8A2E-4C4E-86A7-41438A244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Doesn’t Cloud change this?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CBDF7E-1830-42FB-916E-5D37878AEC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441" y="1502978"/>
            <a:ext cx="10969943" cy="4516821"/>
          </a:xfrm>
        </p:spPr>
        <p:txBody>
          <a:bodyPr/>
          <a:lstStyle/>
          <a:p>
            <a:r>
              <a:rPr lang="en-US" sz="2800" dirty="0"/>
              <a:t>As long as you own “uptime”, your job includes documentation</a:t>
            </a:r>
          </a:p>
          <a:p>
            <a:r>
              <a:rPr lang="en-US" sz="2800" dirty="0"/>
              <a:t>What to document may change for many of us</a:t>
            </a:r>
          </a:p>
          <a:p>
            <a:r>
              <a:rPr lang="en-US" sz="2800" dirty="0"/>
              <a:t>Someone will still own documenting the hardware and hypervisor setup</a:t>
            </a:r>
          </a:p>
          <a:p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0BD28F-2FF5-4553-9954-12BF87485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t>18</a:t>
            </a:fld>
            <a:endParaRPr lang="en-US"/>
          </a:p>
        </p:txBody>
      </p:sp>
      <p:pic>
        <p:nvPicPr>
          <p:cNvPr id="5122" name="Picture 2" descr="There Is No Cloud Stickers">
            <a:extLst>
              <a:ext uri="{FF2B5EF4-FFF2-40B4-BE49-F238E27FC236}">
                <a16:creationId xmlns:a16="http://schemas.microsoft.com/office/drawing/2014/main" id="{CC8000CC-57E4-4CFD-953F-7A5CD5F72C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6599" y="2934466"/>
            <a:ext cx="3095625" cy="24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A5ED3EF-672A-4BFA-8EC2-9DCA2EB30C14}"/>
              </a:ext>
            </a:extLst>
          </p:cNvPr>
          <p:cNvSpPr/>
          <p:nvPr/>
        </p:nvSpPr>
        <p:spPr>
          <a:xfrm>
            <a:off x="4640615" y="5430016"/>
            <a:ext cx="29075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Image by Chris </a:t>
            </a:r>
            <a:r>
              <a:rPr lang="en-US" dirty="0" err="1"/>
              <a:t>Watterston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5232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28BC62-143B-4DAA-A46A-B9CB7F18A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any of this be scripted?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6C0D1D-32F2-4701-9087-BD98274A28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Yes! Just about everything in </a:t>
            </a:r>
            <a:r>
              <a:rPr lang="en-US" sz="2800" dirty="0" err="1"/>
              <a:t>vCenter</a:t>
            </a:r>
            <a:r>
              <a:rPr lang="en-US" sz="2800" dirty="0"/>
              <a:t> and Host Client</a:t>
            </a:r>
          </a:p>
          <a:p>
            <a:r>
              <a:rPr lang="en-US" sz="2800" dirty="0"/>
              <a:t>You can create customized reports not available in </a:t>
            </a:r>
            <a:r>
              <a:rPr lang="en-US" sz="2800" dirty="0" err="1"/>
              <a:t>vCenter</a:t>
            </a:r>
            <a:endParaRPr lang="en-US" sz="2800" dirty="0"/>
          </a:p>
          <a:p>
            <a:r>
              <a:rPr lang="en-US" sz="2800" dirty="0"/>
              <a:t>There are several free projects:</a:t>
            </a:r>
          </a:p>
          <a:p>
            <a:pPr lvl="1"/>
            <a:r>
              <a:rPr lang="en-US" sz="2400" dirty="0" err="1"/>
              <a:t>vCheck</a:t>
            </a:r>
            <a:r>
              <a:rPr lang="en-US" sz="2400" dirty="0"/>
              <a:t>, a daily report in HTML to highlight possible issues (Alan Renouf)</a:t>
            </a:r>
          </a:p>
          <a:p>
            <a:pPr lvl="1"/>
            <a:r>
              <a:rPr lang="en-US" sz="2400" dirty="0" err="1"/>
              <a:t>RVTools</a:t>
            </a:r>
            <a:r>
              <a:rPr lang="en-US" sz="2400" dirty="0"/>
              <a:t>, a very complete </a:t>
            </a:r>
            <a:r>
              <a:rPr lang="en-US" sz="2400" dirty="0" err="1"/>
              <a:t>.Net</a:t>
            </a:r>
            <a:r>
              <a:rPr lang="en-US" sz="2400" dirty="0"/>
              <a:t> application to gather data, identify and fix issues (Rob de </a:t>
            </a:r>
            <a:r>
              <a:rPr lang="en-US" sz="2400" dirty="0" err="1"/>
              <a:t>Veij</a:t>
            </a:r>
            <a:r>
              <a:rPr lang="en-US" sz="2400" dirty="0"/>
              <a:t>)</a:t>
            </a:r>
          </a:p>
          <a:p>
            <a:pPr lvl="1"/>
            <a:r>
              <a:rPr lang="en-US" sz="2400" dirty="0" err="1"/>
              <a:t>vCenter</a:t>
            </a:r>
            <a:r>
              <a:rPr lang="en-US" sz="2400" dirty="0"/>
              <a:t> Documentation Script, outputs </a:t>
            </a:r>
            <a:r>
              <a:rPr lang="en-US" sz="2400" dirty="0" err="1"/>
              <a:t>vCenter</a:t>
            </a:r>
            <a:r>
              <a:rPr lang="en-US" sz="2400" dirty="0"/>
              <a:t> and Host info to Word/Text/HTML (Jake </a:t>
            </a:r>
            <a:r>
              <a:rPr lang="en-US" sz="2400" dirty="0" err="1"/>
              <a:t>Rutski</a:t>
            </a:r>
            <a:r>
              <a:rPr lang="en-US" sz="2400" dirty="0"/>
              <a:t>)</a:t>
            </a:r>
          </a:p>
          <a:p>
            <a:r>
              <a:rPr lang="en-US" sz="2800" dirty="0"/>
              <a:t>Truly you can build whatever you need using several SDK and APIs</a:t>
            </a:r>
          </a:p>
          <a:p>
            <a:r>
              <a:rPr lang="en-US" sz="2800" dirty="0"/>
              <a:t>Our favorite scripting tool is </a:t>
            </a:r>
            <a:r>
              <a:rPr lang="en-US" sz="2800" dirty="0" err="1"/>
              <a:t>PowerCLI</a:t>
            </a: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A04E3C-2215-4B47-8EA0-AF80B0D99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780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8212" y="1676401"/>
            <a:ext cx="7772400" cy="2743200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You can find this ppt in blogs.arielsanchezmora.com and your local VMUG forum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94012" y="5334000"/>
            <a:ext cx="6400800" cy="1066800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Or just ping @</a:t>
            </a:r>
            <a:r>
              <a:rPr lang="en-US" sz="36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arielsanchezmor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73885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PowerCLI</a:t>
            </a:r>
            <a:r>
              <a:rPr lang="en-US" dirty="0"/>
              <a:t> and the </a:t>
            </a:r>
            <a:r>
              <a:rPr lang="en-US" dirty="0" err="1"/>
              <a:t>vCommunity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75095" y="3301123"/>
            <a:ext cx="7313294" cy="1310633"/>
          </a:xfrm>
        </p:spPr>
        <p:txBody>
          <a:bodyPr/>
          <a:lstStyle/>
          <a:p>
            <a:r>
              <a:rPr lang="en-US" sz="2400" i="1" dirty="0"/>
              <a:t>“Good programmers know what to write. Great ones know what to rewrite (and reuse).” Eric S. Raymond</a:t>
            </a:r>
          </a:p>
        </p:txBody>
      </p:sp>
    </p:spTree>
    <p:extLst>
      <p:ext uri="{BB962C8B-B14F-4D97-AF65-F5344CB8AC3E}">
        <p14:creationId xmlns:p14="http://schemas.microsoft.com/office/powerpoint/2010/main" val="2137015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28BC62-143B-4DAA-A46A-B9CB7F18A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4.1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/>
              <a:t>PowerCLI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6C0D1D-32F2-4701-9087-BD98274A28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Based on PowerShell</a:t>
            </a:r>
          </a:p>
          <a:p>
            <a:r>
              <a:rPr lang="en-US" sz="2400" dirty="0"/>
              <a:t>Easy to install and pickup</a:t>
            </a:r>
          </a:p>
          <a:p>
            <a:r>
              <a:rPr lang="en-US" sz="2400" dirty="0" err="1"/>
              <a:t>PowerCLI</a:t>
            </a:r>
            <a:r>
              <a:rPr lang="en-US" sz="2400" dirty="0"/>
              <a:t> core available for Mac and Linux</a:t>
            </a:r>
          </a:p>
          <a:p>
            <a:r>
              <a:rPr lang="en-US" sz="2400" dirty="0"/>
              <a:t>Keeps getting improved and expanded</a:t>
            </a:r>
          </a:p>
          <a:p>
            <a:pPr lvl="1"/>
            <a:r>
              <a:rPr lang="en-US" sz="2000" dirty="0" err="1"/>
              <a:t>vSAN</a:t>
            </a:r>
            <a:r>
              <a:rPr lang="en-US" sz="2000" dirty="0"/>
              <a:t>, SRM, Horizon, </a:t>
            </a:r>
            <a:r>
              <a:rPr lang="en-US" sz="2000" dirty="0" err="1"/>
              <a:t>PowerNSX</a:t>
            </a:r>
            <a:r>
              <a:rPr lang="en-US" sz="2000" dirty="0"/>
              <a:t> cmdlets</a:t>
            </a:r>
          </a:p>
          <a:p>
            <a:r>
              <a:rPr lang="en-US" sz="2400" dirty="0"/>
              <a:t>Great adoption by the </a:t>
            </a:r>
            <a:r>
              <a:rPr lang="en-US" sz="2400" dirty="0" err="1"/>
              <a:t>vCommunity</a:t>
            </a: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A04E3C-2215-4B47-8EA0-AF80B0D99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t>21</a:t>
            </a:fld>
            <a:endParaRPr lang="en-US"/>
          </a:p>
        </p:txBody>
      </p:sp>
      <p:pic>
        <p:nvPicPr>
          <p:cNvPr id="5" name="Picture 4" descr="Image result for powercli">
            <a:extLst>
              <a:ext uri="{FF2B5EF4-FFF2-40B4-BE49-F238E27FC236}">
                <a16:creationId xmlns:a16="http://schemas.microsoft.com/office/drawing/2014/main" id="{A00DFF4E-E794-4F14-A088-E54BDF0CDB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5810" y="2087836"/>
            <a:ext cx="2257425" cy="224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7508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D99F0B-B7AA-48E8-9F9E-7E4FD16045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41" y="330200"/>
            <a:ext cx="10969943" cy="812800"/>
          </a:xfrm>
        </p:spPr>
        <p:txBody>
          <a:bodyPr/>
          <a:lstStyle/>
          <a:p>
            <a:r>
              <a:rPr lang="en-US" dirty="0"/>
              <a:t>4.2 </a:t>
            </a:r>
            <a:r>
              <a:rPr lang="en-US" dirty="0" err="1"/>
              <a:t>vCommunity</a:t>
            </a:r>
            <a:r>
              <a:rPr lang="en-US" dirty="0"/>
              <a:t> makes </a:t>
            </a:r>
            <a:r>
              <a:rPr lang="en-US" dirty="0" err="1"/>
              <a:t>PowerCLI</a:t>
            </a:r>
            <a:r>
              <a:rPr lang="en-US" dirty="0"/>
              <a:t> easy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0B3558-EA3D-4E9B-AA32-E5173F3341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Huge thank you to the greats:</a:t>
            </a:r>
          </a:p>
          <a:p>
            <a:pPr lvl="1"/>
            <a:r>
              <a:rPr lang="en-US" sz="2000" dirty="0"/>
              <a:t>@</a:t>
            </a:r>
            <a:r>
              <a:rPr lang="en-US" sz="2000" dirty="0" err="1"/>
              <a:t>alanrenouf</a:t>
            </a:r>
            <a:endParaRPr lang="en-US" sz="2000" dirty="0"/>
          </a:p>
          <a:p>
            <a:pPr lvl="1"/>
            <a:r>
              <a:rPr lang="en-US" sz="2000" dirty="0"/>
              <a:t>@LucD22</a:t>
            </a:r>
          </a:p>
          <a:p>
            <a:pPr lvl="1"/>
            <a:r>
              <a:rPr lang="en-US" sz="2000" dirty="0"/>
              <a:t>@</a:t>
            </a:r>
            <a:r>
              <a:rPr lang="en-US" sz="2000" dirty="0" err="1"/>
              <a:t>lamw</a:t>
            </a:r>
            <a:endParaRPr lang="en-US" sz="2000" dirty="0"/>
          </a:p>
          <a:p>
            <a:pPr lvl="1"/>
            <a:r>
              <a:rPr lang="en-US" sz="2000" dirty="0"/>
              <a:t>@</a:t>
            </a:r>
            <a:r>
              <a:rPr lang="en-US" sz="2000" dirty="0" err="1"/>
              <a:t>vBrianGraf</a:t>
            </a:r>
            <a:endParaRPr lang="en-US" sz="2000" dirty="0"/>
          </a:p>
          <a:p>
            <a:pPr lvl="1"/>
            <a:r>
              <a:rPr lang="en-US" sz="2000" dirty="0"/>
              <a:t>@</a:t>
            </a:r>
            <a:r>
              <a:rPr lang="en-US" sz="2000" dirty="0" err="1"/>
              <a:t>kmruddy</a:t>
            </a:r>
            <a:endParaRPr lang="en-US" sz="2000" dirty="0"/>
          </a:p>
          <a:p>
            <a:pPr lvl="1"/>
            <a:r>
              <a:rPr lang="en-US" sz="2000" dirty="0"/>
              <a:t>@</a:t>
            </a:r>
            <a:r>
              <a:rPr lang="en-US" sz="2000" dirty="0" err="1"/>
              <a:t>ChrisWahl</a:t>
            </a:r>
            <a:endParaRPr lang="en-US" sz="2000" dirty="0"/>
          </a:p>
          <a:p>
            <a:pPr lvl="1"/>
            <a:r>
              <a:rPr lang="en-US" sz="2000" dirty="0"/>
              <a:t>Many, many more</a:t>
            </a:r>
          </a:p>
          <a:p>
            <a:r>
              <a:rPr lang="en-US" sz="2400" dirty="0"/>
              <a:t>The thriving VMTN and VMware Code communities</a:t>
            </a:r>
          </a:p>
          <a:p>
            <a:r>
              <a:rPr lang="en-US" sz="2400" dirty="0"/>
              <a:t>All bloggers and admins who have shared their scripts</a:t>
            </a:r>
          </a:p>
          <a:p>
            <a:r>
              <a:rPr lang="en-US" sz="2400" dirty="0"/>
              <a:t>Spirit of sharing and building from each other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1C4BEF-1BE4-4A24-869C-3F36258E42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t>22</a:t>
            </a:fld>
            <a:endParaRPr lang="en-US"/>
          </a:p>
        </p:txBody>
      </p:sp>
      <p:pic>
        <p:nvPicPr>
          <p:cNvPr id="6150" name="Picture 6" descr="Image result for vmware code">
            <a:extLst>
              <a:ext uri="{FF2B5EF4-FFF2-40B4-BE49-F238E27FC236}">
                <a16:creationId xmlns:a16="http://schemas.microsoft.com/office/drawing/2014/main" id="{72A5E653-F1C0-4B21-B3D9-5A67CF98C7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7145" y="1983956"/>
            <a:ext cx="6246977" cy="1468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Image result for vmware VMTN">
            <a:extLst>
              <a:ext uri="{FF2B5EF4-FFF2-40B4-BE49-F238E27FC236}">
                <a16:creationId xmlns:a16="http://schemas.microsoft.com/office/drawing/2014/main" id="{D5193D67-1926-48CB-8FD5-52FDCAB26C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8862" y="3058747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5626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40B12-42BE-410E-A832-6E277F4E0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4.3 Presenting the </a:t>
            </a:r>
            <a:r>
              <a:rPr lang="en-US" dirty="0" err="1"/>
              <a:t>vDocumentation</a:t>
            </a:r>
            <a:r>
              <a:rPr lang="en-US" dirty="0"/>
              <a:t> scripts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FC1B72-D07A-4ADA-B450-C4E062A23C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err="1"/>
              <a:t>PowerCLI</a:t>
            </a:r>
            <a:r>
              <a:rPr lang="en-US" sz="2400" dirty="0"/>
              <a:t> commands to make vSphere documentation </a:t>
            </a:r>
          </a:p>
          <a:p>
            <a:pPr lvl="1"/>
            <a:r>
              <a:rPr lang="en-US" sz="2000" dirty="0" err="1"/>
              <a:t>ESXi</a:t>
            </a:r>
            <a:r>
              <a:rPr lang="en-US" sz="2000" dirty="0"/>
              <a:t> Host Inventory with hardware and config details</a:t>
            </a:r>
          </a:p>
          <a:p>
            <a:pPr lvl="1"/>
            <a:r>
              <a:rPr lang="en-US" sz="2000" dirty="0" err="1"/>
              <a:t>ESXi</a:t>
            </a:r>
            <a:r>
              <a:rPr lang="en-US" sz="2000" dirty="0"/>
              <a:t> I/O Devices detail with details such as firmware and driver versions</a:t>
            </a:r>
          </a:p>
          <a:p>
            <a:pPr lvl="1"/>
            <a:r>
              <a:rPr lang="en-US" sz="2000" dirty="0" err="1"/>
              <a:t>ESXi</a:t>
            </a:r>
            <a:r>
              <a:rPr lang="en-US" sz="2000" dirty="0"/>
              <a:t> Networking details such as </a:t>
            </a:r>
            <a:r>
              <a:rPr lang="en-US" sz="2000" dirty="0" err="1"/>
              <a:t>vSS</a:t>
            </a:r>
            <a:r>
              <a:rPr lang="en-US" sz="2000" dirty="0"/>
              <a:t>, </a:t>
            </a:r>
            <a:r>
              <a:rPr lang="en-US" sz="2000" dirty="0" err="1"/>
              <a:t>vDS</a:t>
            </a:r>
            <a:r>
              <a:rPr lang="en-US" sz="2000" dirty="0"/>
              <a:t>, </a:t>
            </a:r>
            <a:r>
              <a:rPr lang="en-US" sz="2000" dirty="0" err="1"/>
              <a:t>VMKernel</a:t>
            </a:r>
            <a:r>
              <a:rPr lang="en-US" sz="2000" dirty="0"/>
              <a:t> config, CDP/LLDP</a:t>
            </a:r>
          </a:p>
          <a:p>
            <a:pPr lvl="1"/>
            <a:r>
              <a:rPr lang="en-US" sz="2000" dirty="0" err="1"/>
              <a:t>ESXi</a:t>
            </a:r>
            <a:r>
              <a:rPr lang="en-US" sz="2000" dirty="0"/>
              <a:t> Storage details such as </a:t>
            </a:r>
            <a:r>
              <a:rPr lang="en-US" sz="2000" dirty="0" err="1"/>
              <a:t>vmhba</a:t>
            </a:r>
            <a:r>
              <a:rPr lang="en-US" sz="2000" dirty="0"/>
              <a:t>, WWN, iSCSI initiator, Datastores, Multi-Pathing</a:t>
            </a:r>
          </a:p>
          <a:p>
            <a:r>
              <a:rPr lang="en-US" sz="2400" dirty="0"/>
              <a:t>Open to the </a:t>
            </a:r>
            <a:r>
              <a:rPr lang="en-US" sz="2400" dirty="0" err="1"/>
              <a:t>vCommunity</a:t>
            </a:r>
            <a:r>
              <a:rPr lang="en-US" sz="2400" dirty="0"/>
              <a:t> for use and collaboration (MIT License)</a:t>
            </a:r>
          </a:p>
          <a:p>
            <a:r>
              <a:rPr lang="en-US" sz="2400" dirty="0"/>
              <a:t>Search </a:t>
            </a:r>
            <a:r>
              <a:rPr lang="en-US" sz="2400" dirty="0" err="1"/>
              <a:t>vDocumentation</a:t>
            </a:r>
            <a:r>
              <a:rPr lang="en-US" sz="2400" dirty="0"/>
              <a:t> in GitHub</a:t>
            </a:r>
          </a:p>
          <a:p>
            <a:r>
              <a:rPr lang="en-US" sz="2400" dirty="0"/>
              <a:t>Use #</a:t>
            </a:r>
            <a:r>
              <a:rPr lang="en-US" sz="2400" dirty="0" err="1"/>
              <a:t>vDocumentation</a:t>
            </a:r>
            <a:r>
              <a:rPr lang="en-US" sz="2400" dirty="0"/>
              <a:t> on Twitter</a:t>
            </a:r>
          </a:p>
          <a:p>
            <a:r>
              <a:rPr lang="en-US" sz="2400" dirty="0"/>
              <a:t>Part of a larger effort (free documentation templates)</a:t>
            </a:r>
          </a:p>
          <a:p>
            <a:r>
              <a:rPr lang="en-US" sz="2400" dirty="0"/>
              <a:t>Aim to create a </a:t>
            </a:r>
            <a:r>
              <a:rPr lang="en-US" sz="2400" dirty="0" err="1"/>
              <a:t>vCommunity</a:t>
            </a:r>
            <a:r>
              <a:rPr lang="en-US" sz="2400" dirty="0"/>
              <a:t> resource for vSphere environment documentation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0A53DD-A67B-4BCA-AE67-E1E242409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333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25F58C-3F7D-4DE5-B197-8ACFA491BE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4.4 Design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50DAFA-E396-46FA-850C-2C08CDB09B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PowerShell and GitHub beginner friendly</a:t>
            </a:r>
          </a:p>
          <a:p>
            <a:r>
              <a:rPr lang="en-US" sz="2400" dirty="0"/>
              <a:t>Focus on ease of use</a:t>
            </a:r>
          </a:p>
          <a:p>
            <a:pPr lvl="1"/>
            <a:r>
              <a:rPr lang="en-US" sz="2000" dirty="0"/>
              <a:t>Simple and clear instructions</a:t>
            </a:r>
          </a:p>
          <a:p>
            <a:pPr lvl="1"/>
            <a:r>
              <a:rPr lang="en-US" sz="2000" dirty="0"/>
              <a:t>Simple installation</a:t>
            </a:r>
          </a:p>
          <a:p>
            <a:pPr lvl="1"/>
            <a:r>
              <a:rPr lang="en-US" sz="2000" dirty="0"/>
              <a:t>Simple defaults</a:t>
            </a:r>
          </a:p>
          <a:p>
            <a:pPr lvl="1"/>
            <a:r>
              <a:rPr lang="en-US" sz="2000" dirty="0"/>
              <a:t>Useful information to ensure stability</a:t>
            </a:r>
          </a:p>
          <a:p>
            <a:r>
              <a:rPr lang="en-US" sz="2400" dirty="0"/>
              <a:t>Excel output to be able to sort and filter report data as needed</a:t>
            </a:r>
          </a:p>
          <a:p>
            <a:r>
              <a:rPr lang="en-US" sz="2400" dirty="0"/>
              <a:t>Help users get value and support the project long term</a:t>
            </a:r>
          </a:p>
          <a:p>
            <a:r>
              <a:rPr lang="en-US" sz="2400" dirty="0"/>
              <a:t>Add to official </a:t>
            </a:r>
            <a:r>
              <a:rPr lang="en-US" sz="2400" dirty="0" err="1"/>
              <a:t>PowerCLI</a:t>
            </a:r>
            <a:r>
              <a:rPr lang="en-US" sz="2400" dirty="0"/>
              <a:t> example scripts</a:t>
            </a:r>
          </a:p>
          <a:p>
            <a:r>
              <a:rPr lang="en-US" sz="2400" dirty="0"/>
              <a:t>Use as a learning tool and be able to give back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0001E5-D0A0-466D-9E0F-31029D8D9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971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D1BD60-7138-4F95-8265-A33DD6009A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t>25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CD4508C-E6A3-47E8-9FF3-BD18857A240C}"/>
              </a:ext>
            </a:extLst>
          </p:cNvPr>
          <p:cNvSpPr/>
          <p:nvPr/>
        </p:nvSpPr>
        <p:spPr>
          <a:xfrm>
            <a:off x="3048000" y="3105835"/>
            <a:ext cx="6092825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i="1" dirty="0"/>
              <a:t>We’re going to the GitHub README.MD page!</a:t>
            </a:r>
          </a:p>
        </p:txBody>
      </p:sp>
    </p:spTree>
    <p:extLst>
      <p:ext uri="{BB962C8B-B14F-4D97-AF65-F5344CB8AC3E}">
        <p14:creationId xmlns:p14="http://schemas.microsoft.com/office/powerpoint/2010/main" val="1726861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21F7D6-065C-4FB7-A768-532C2C2288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6.1 Hypervisor is the base for Cloud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CC27AC-7668-4D9D-B670-DE3498FF55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441" y="1538014"/>
            <a:ext cx="10969943" cy="4481786"/>
          </a:xfrm>
        </p:spPr>
        <p:txBody>
          <a:bodyPr/>
          <a:lstStyle/>
          <a:p>
            <a:r>
              <a:rPr lang="en-US" dirty="0"/>
              <a:t>Investments in operational stability are necessary</a:t>
            </a:r>
          </a:p>
          <a:p>
            <a:r>
              <a:rPr lang="en-US" dirty="0"/>
              <a:t>VMware ecosystem</a:t>
            </a:r>
          </a:p>
          <a:p>
            <a:pPr lvl="1"/>
            <a:r>
              <a:rPr lang="en-US" dirty="0"/>
              <a:t>VSAN</a:t>
            </a:r>
          </a:p>
          <a:p>
            <a:pPr lvl="1"/>
            <a:r>
              <a:rPr lang="en-US" dirty="0"/>
              <a:t>NSX</a:t>
            </a:r>
          </a:p>
          <a:p>
            <a:pPr lvl="1"/>
            <a:r>
              <a:rPr lang="en-US" dirty="0" err="1"/>
              <a:t>vRA</a:t>
            </a:r>
            <a:endParaRPr lang="en-US" dirty="0"/>
          </a:p>
          <a:p>
            <a:pPr lvl="1"/>
            <a:r>
              <a:rPr lang="en-US" dirty="0"/>
              <a:t>Horizon</a:t>
            </a:r>
          </a:p>
          <a:p>
            <a:pPr lvl="1"/>
            <a:r>
              <a:rPr lang="en-US" dirty="0"/>
              <a:t>SRM</a:t>
            </a:r>
          </a:p>
          <a:p>
            <a:r>
              <a:rPr lang="en-US" dirty="0"/>
              <a:t>Multi-cloud environments</a:t>
            </a:r>
          </a:p>
          <a:p>
            <a:r>
              <a:rPr lang="en-US" dirty="0"/>
              <a:t>Skills in documentation and scripting age very well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2820E9-0176-40E4-80B5-7E59B4B5C0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905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EF39FD-9AFB-47CB-8816-91E886A77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6.2 Documentation makes operations easier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08D19F-E800-409D-BAB2-FEAD7F67AD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Quickly assess the state of an environment with </a:t>
            </a:r>
            <a:r>
              <a:rPr lang="en-US" dirty="0" err="1"/>
              <a:t>vDocumentation</a:t>
            </a:r>
            <a:endParaRPr lang="en-US" dirty="0"/>
          </a:p>
          <a:p>
            <a:r>
              <a:rPr lang="en-US" dirty="0"/>
              <a:t>Avoidable time sinks:</a:t>
            </a:r>
          </a:p>
          <a:p>
            <a:pPr lvl="1"/>
            <a:r>
              <a:rPr lang="en-US" dirty="0"/>
              <a:t>Tracing network ports when you need to add a new </a:t>
            </a:r>
            <a:r>
              <a:rPr lang="en-US" dirty="0" err="1"/>
              <a:t>vlan</a:t>
            </a:r>
            <a:endParaRPr lang="en-US" dirty="0"/>
          </a:p>
          <a:p>
            <a:pPr lvl="1"/>
            <a:r>
              <a:rPr lang="en-US" dirty="0"/>
              <a:t>Confirming a host serial number to do hardware maintenance</a:t>
            </a:r>
          </a:p>
          <a:p>
            <a:pPr lvl="1"/>
            <a:r>
              <a:rPr lang="en-US" dirty="0"/>
              <a:t>Figuring out which password was used for a build 2 years ago</a:t>
            </a:r>
          </a:p>
          <a:p>
            <a:pPr lvl="1"/>
            <a:r>
              <a:rPr lang="en-US" dirty="0"/>
              <a:t>Checking driver/firmware versions across the environment</a:t>
            </a:r>
          </a:p>
          <a:p>
            <a:pPr lvl="1"/>
            <a:r>
              <a:rPr lang="en-US" dirty="0"/>
              <a:t>Providing server detail reports per location</a:t>
            </a:r>
          </a:p>
          <a:p>
            <a:pPr lvl="1"/>
            <a:r>
              <a:rPr lang="en-US" dirty="0"/>
              <a:t>And many more</a:t>
            </a:r>
          </a:p>
          <a:p>
            <a:r>
              <a:rPr lang="en-US" dirty="0"/>
              <a:t>“Work smarter not harder”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6B99EA-D29F-4AE6-9DDA-FDBF43D21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011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6AB783-5EF1-4BB4-9143-23251B0361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6.3 Our vision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612A53-FF28-4BDC-84CF-534E9476BF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441" y="1940909"/>
            <a:ext cx="10969943" cy="4078889"/>
          </a:xfrm>
        </p:spPr>
        <p:txBody>
          <a:bodyPr/>
          <a:lstStyle/>
          <a:p>
            <a:r>
              <a:rPr lang="en-US" dirty="0" err="1"/>
              <a:t>vDocumentation</a:t>
            </a:r>
            <a:r>
              <a:rPr lang="en-US" dirty="0"/>
              <a:t> was created to help the </a:t>
            </a:r>
            <a:r>
              <a:rPr lang="en-US" dirty="0" err="1"/>
              <a:t>vCommunity</a:t>
            </a:r>
            <a:endParaRPr lang="en-US" dirty="0"/>
          </a:p>
          <a:p>
            <a:r>
              <a:rPr lang="en-US" dirty="0"/>
              <a:t>It needs more eyes, both coders &amp; users, to improve!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r>
              <a:rPr lang="en-US" i="1" dirty="0"/>
              <a:t>Imagine our new-hire, asking for documentation, and hearing:</a:t>
            </a:r>
          </a:p>
          <a:p>
            <a:endParaRPr lang="en-US" i="1" dirty="0"/>
          </a:p>
          <a:p>
            <a:r>
              <a:rPr lang="en-US" i="1" dirty="0"/>
              <a:t> “We use the </a:t>
            </a:r>
            <a:r>
              <a:rPr lang="en-US" i="1" dirty="0" err="1"/>
              <a:t>vDocumentation</a:t>
            </a:r>
            <a:r>
              <a:rPr lang="en-US" i="1" dirty="0"/>
              <a:t> scripts" </a:t>
            </a:r>
          </a:p>
          <a:p>
            <a:endParaRPr lang="en-US" i="1" dirty="0"/>
          </a:p>
          <a:p>
            <a:r>
              <a:rPr lang="en-US" i="1" dirty="0"/>
              <a:t>Sighing with relief </a:t>
            </a:r>
            <a:r>
              <a:rPr lang="en-US" i="1" dirty="0">
                <a:sym typeface="Wingdings" panose="05000000000000000000" pitchFamily="2" charset="2"/>
              </a:rPr>
              <a:t></a:t>
            </a:r>
            <a:endParaRPr lang="en-US" i="1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816E33-8DA9-45B8-8ED0-FD2527945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98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Some extra links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28035" y="1647687"/>
            <a:ext cx="10199756" cy="447847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VMware Hardware Compatibility List for IO devices (use the 4 PCI Identifiers)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hlinkClick r:id="rId2"/>
              </a:rPr>
              <a:t>https://www.vmware.com/resources/compatibility/search.php?deviceCategory=io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How Edgar checks for </a:t>
            </a:r>
            <a:r>
              <a:rPr lang="en-US" dirty="0" err="1">
                <a:solidFill>
                  <a:schemeClr val="bg1"/>
                </a:solidFill>
              </a:rPr>
              <a:t>Spectre</a:t>
            </a:r>
            <a:r>
              <a:rPr lang="en-US" dirty="0">
                <a:solidFill>
                  <a:schemeClr val="bg1"/>
                </a:solidFill>
              </a:rPr>
              <a:t>/Meltdown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hlinkClick r:id="rId3"/>
              </a:rPr>
              <a:t>https://virtualcornerstone.com/2018/03/19/verify-new-spectre-mitigation-patches-using-powercli-and-vdocumentation/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521866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 favor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79612" y="2514601"/>
            <a:ext cx="8229600" cy="3611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Take a pic during this session. Tweet it out with #PAVMUG and #</a:t>
            </a:r>
            <a:r>
              <a:rPr lang="en-US" dirty="0" err="1">
                <a:solidFill>
                  <a:schemeClr val="bg1"/>
                </a:solidFill>
              </a:rPr>
              <a:t>vDocumentation</a:t>
            </a:r>
            <a:r>
              <a:rPr lang="en-US" dirty="0">
                <a:solidFill>
                  <a:schemeClr val="bg1"/>
                </a:solidFill>
              </a:rPr>
              <a:t>. </a:t>
            </a:r>
          </a:p>
          <a:p>
            <a:r>
              <a:rPr lang="en-US" dirty="0">
                <a:solidFill>
                  <a:schemeClr val="bg1"/>
                </a:solidFill>
              </a:rPr>
              <a:t>I really like interacting with people in Twitter and the #</a:t>
            </a:r>
            <a:r>
              <a:rPr lang="en-US" dirty="0" err="1">
                <a:solidFill>
                  <a:schemeClr val="bg1"/>
                </a:solidFill>
              </a:rPr>
              <a:t>vCommunity</a:t>
            </a:r>
            <a:r>
              <a:rPr lang="en-US" dirty="0">
                <a:solidFill>
                  <a:schemeClr val="bg1"/>
                </a:solidFill>
              </a:rPr>
              <a:t> – send me any questions you think of!</a:t>
            </a:r>
          </a:p>
        </p:txBody>
      </p:sp>
    </p:spTree>
    <p:extLst>
      <p:ext uri="{BB962C8B-B14F-4D97-AF65-F5344CB8AC3E}">
        <p14:creationId xmlns:p14="http://schemas.microsoft.com/office/powerpoint/2010/main" val="12572225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Join VMware Code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28035" y="1647687"/>
            <a:ext cx="10199756" cy="447847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Great place to interact with people using programming languages with VMware products</a:t>
            </a:r>
          </a:p>
          <a:p>
            <a:r>
              <a:rPr lang="en-US" dirty="0">
                <a:solidFill>
                  <a:schemeClr val="bg1"/>
                </a:solidFill>
                <a:hlinkClick r:id="rId2"/>
              </a:rPr>
              <a:t>https://code.vmware.com/web/code/join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  <a:p>
            <a:r>
              <a:rPr lang="en-US" dirty="0">
                <a:solidFill>
                  <a:schemeClr val="bg1"/>
                </a:solidFill>
              </a:rPr>
              <a:t>We have a #</a:t>
            </a:r>
            <a:r>
              <a:rPr lang="en-US" dirty="0" err="1">
                <a:solidFill>
                  <a:schemeClr val="bg1"/>
                </a:solidFill>
              </a:rPr>
              <a:t>vDocumentation</a:t>
            </a:r>
            <a:r>
              <a:rPr lang="en-US" dirty="0">
                <a:solidFill>
                  <a:schemeClr val="bg1"/>
                </a:solidFill>
              </a:rPr>
              <a:t> channel in there </a:t>
            </a:r>
            <a:r>
              <a:rPr lang="en-US" dirty="0">
                <a:solidFill>
                  <a:schemeClr val="bg1"/>
                </a:solidFill>
                <a:sym typeface="Wingdings" panose="05000000000000000000" pitchFamily="2" charset="2"/>
              </a:rPr>
              <a:t>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81464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79612" y="1600200"/>
            <a:ext cx="8229600" cy="48006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A bit about </a:t>
            </a:r>
            <a:r>
              <a:rPr lang="en-US" dirty="0" err="1">
                <a:solidFill>
                  <a:srgbClr val="00B0F0"/>
                </a:solidFill>
              </a:rPr>
              <a:t>vDocumentation</a:t>
            </a:r>
            <a:endParaRPr lang="en-US" dirty="0">
              <a:solidFill>
                <a:srgbClr val="00B0F0"/>
              </a:solidFill>
            </a:endParaRPr>
          </a:p>
          <a:p>
            <a:r>
              <a:rPr lang="en-US" dirty="0">
                <a:solidFill>
                  <a:srgbClr val="00B0F0"/>
                </a:solidFill>
              </a:rPr>
              <a:t>The VMworld 2017 presentation</a:t>
            </a:r>
          </a:p>
          <a:p>
            <a:r>
              <a:rPr lang="en-US" dirty="0">
                <a:solidFill>
                  <a:srgbClr val="00B0F0"/>
                </a:solidFill>
              </a:rPr>
              <a:t>What has happened since?</a:t>
            </a:r>
          </a:p>
          <a:p>
            <a:r>
              <a:rPr lang="en-US" dirty="0">
                <a:solidFill>
                  <a:srgbClr val="00B0F0"/>
                </a:solidFill>
              </a:rPr>
              <a:t>Let’s install it and try it out</a:t>
            </a:r>
          </a:p>
          <a:p>
            <a:r>
              <a:rPr lang="en-US" dirty="0">
                <a:solidFill>
                  <a:srgbClr val="00B0F0"/>
                </a:solidFill>
              </a:rPr>
              <a:t>Q&amp;A and fun</a:t>
            </a:r>
          </a:p>
        </p:txBody>
      </p:sp>
    </p:spTree>
    <p:extLst>
      <p:ext uri="{BB962C8B-B14F-4D97-AF65-F5344CB8AC3E}">
        <p14:creationId xmlns:p14="http://schemas.microsoft.com/office/powerpoint/2010/main" val="7494501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420043" y="5047275"/>
            <a:ext cx="6239994" cy="744123"/>
          </a:xfrm>
        </p:spPr>
        <p:txBody>
          <a:bodyPr/>
          <a:lstStyle/>
          <a:p>
            <a:r>
              <a:rPr lang="en-US" dirty="0">
                <a:solidFill>
                  <a:srgbClr val="FFFFFF"/>
                </a:solidFill>
                <a:latin typeface="Arial"/>
                <a:cs typeface="Arial"/>
              </a:rPr>
              <a:t>Ariel Sanchez, Senior Technical Account Manager, VMware</a:t>
            </a:r>
          </a:p>
          <a:p>
            <a:r>
              <a:rPr lang="en-US" dirty="0">
                <a:solidFill>
                  <a:srgbClr val="FFFFFF"/>
                </a:solidFill>
                <a:latin typeface="Arial"/>
                <a:cs typeface="Arial"/>
              </a:rPr>
              <a:t>Edgar Sanchez, Operating Systems Engineer IV, Convergys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SER2077BU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#VMworld2017 #SER2077BU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99875" y="1643773"/>
            <a:ext cx="5343701" cy="3276286"/>
          </a:xfrm>
        </p:spPr>
        <p:txBody>
          <a:bodyPr/>
          <a:lstStyle/>
          <a:p>
            <a:r>
              <a:rPr lang="en-US" dirty="0"/>
              <a:t>Achieve maximum vSphere stability with </a:t>
            </a:r>
            <a:r>
              <a:rPr lang="en-US" dirty="0" err="1"/>
              <a:t>PowerCLI</a:t>
            </a:r>
            <a:r>
              <a:rPr lang="en-US" dirty="0"/>
              <a:t> assisted documentation: from buildout to daily administration</a:t>
            </a:r>
          </a:p>
        </p:txBody>
      </p:sp>
    </p:spTree>
    <p:extLst>
      <p:ext uri="{BB962C8B-B14F-4D97-AF65-F5344CB8AC3E}">
        <p14:creationId xmlns:p14="http://schemas.microsoft.com/office/powerpoint/2010/main" val="1319927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8168" y="257665"/>
            <a:ext cx="7313295" cy="963106"/>
          </a:xfrm>
        </p:spPr>
        <p:txBody>
          <a:bodyPr/>
          <a:lstStyle/>
          <a:p>
            <a:r>
              <a:rPr lang="en-US" dirty="0"/>
              <a:t>Presenter Introductions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39" y="1767526"/>
            <a:ext cx="8430866" cy="4383464"/>
          </a:xfrm>
        </p:spPr>
        <p:txBody>
          <a:bodyPr/>
          <a:lstStyle/>
          <a:p>
            <a:r>
              <a:rPr lang="en-US" dirty="0"/>
              <a:t>The Sanchez brothers are not related! </a:t>
            </a:r>
          </a:p>
          <a:p>
            <a:r>
              <a:rPr lang="en-US" dirty="0"/>
              <a:t>Longtime co-workers and great friends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Ariel Sanchez Mora - </a:t>
            </a:r>
            <a:r>
              <a:rPr lang="en-US" b="1" dirty="0">
                <a:solidFill>
                  <a:schemeClr val="accent1"/>
                </a:solidFill>
              </a:rPr>
              <a:t>@</a:t>
            </a:r>
            <a:r>
              <a:rPr lang="en-US" b="1" dirty="0" err="1">
                <a:solidFill>
                  <a:schemeClr val="accent1"/>
                </a:solidFill>
              </a:rPr>
              <a:t>arielsanchezmor</a:t>
            </a:r>
            <a:endParaRPr lang="en-US" b="1" dirty="0">
              <a:solidFill>
                <a:schemeClr val="accent1"/>
              </a:solidFill>
            </a:endParaRPr>
          </a:p>
          <a:p>
            <a:r>
              <a:rPr lang="en-US" dirty="0"/>
              <a:t> </a:t>
            </a:r>
          </a:p>
          <a:p>
            <a:r>
              <a:rPr lang="en-US" dirty="0"/>
              <a:t> Works for VMware - Senior Technical Account Manager</a:t>
            </a:r>
          </a:p>
          <a:p>
            <a:r>
              <a:rPr lang="en-US" dirty="0"/>
              <a:t> You can probably find him near the </a:t>
            </a:r>
            <a:r>
              <a:rPr lang="en-US" dirty="0" err="1"/>
              <a:t>vBrownBag</a:t>
            </a:r>
            <a:r>
              <a:rPr lang="en-US" dirty="0"/>
              <a:t> Community stage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Edgar Sanchez - </a:t>
            </a:r>
            <a:r>
              <a:rPr lang="en-US" b="1" dirty="0">
                <a:solidFill>
                  <a:schemeClr val="accent1"/>
                </a:solidFill>
              </a:rPr>
              <a:t>@edmsanchez13</a:t>
            </a:r>
          </a:p>
          <a:p>
            <a:endParaRPr lang="en-US" dirty="0"/>
          </a:p>
          <a:p>
            <a:r>
              <a:rPr lang="en-US" i="1" dirty="0"/>
              <a:t> </a:t>
            </a:r>
            <a:r>
              <a:rPr lang="en-US" dirty="0"/>
              <a:t>Works for Convergys – Operating Systems Engineer IV</a:t>
            </a:r>
          </a:p>
          <a:p>
            <a:r>
              <a:rPr lang="en-US" dirty="0"/>
              <a:t> You can find him at tonight’s Hackathon for Team 1, PCI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D93632-104A-499F-998F-5F95779A13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2841" y="481523"/>
            <a:ext cx="2866528" cy="3130171"/>
          </a:xfrm>
          <a:prstGeom prst="rect">
            <a:avLst/>
          </a:prstGeom>
        </p:spPr>
      </p:pic>
      <p:pic>
        <p:nvPicPr>
          <p:cNvPr id="1026" name="Picture 2" descr="Edgar Sanchez">
            <a:extLst>
              <a:ext uri="{FF2B5EF4-FFF2-40B4-BE49-F238E27FC236}">
                <a16:creationId xmlns:a16="http://schemas.microsoft.com/office/drawing/2014/main" id="{FA18C644-ECB9-45ED-BEF5-61E7DDC0D5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1050" y="3737728"/>
            <a:ext cx="2892458" cy="2892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8055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077171" y="1683065"/>
            <a:ext cx="4387977" cy="1676400"/>
          </a:xfrm>
        </p:spPr>
        <p:txBody>
          <a:bodyPr/>
          <a:lstStyle/>
          <a:p>
            <a:r>
              <a:rPr lang="en-US" dirty="0"/>
              <a:t>Low %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362371" y="3741677"/>
            <a:ext cx="5507711" cy="2330011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And, worse:</a:t>
            </a:r>
          </a:p>
          <a:p>
            <a:endParaRPr lang="en-US" dirty="0"/>
          </a:p>
          <a:p>
            <a:r>
              <a:rPr lang="en-US" dirty="0"/>
              <a:t>Most new-hires get this</a:t>
            </a:r>
          </a:p>
          <a:p>
            <a:r>
              <a:rPr lang="en-US" dirty="0"/>
              <a:t>reaction when they ask </a:t>
            </a:r>
          </a:p>
          <a:p>
            <a:r>
              <a:rPr lang="en-US" dirty="0"/>
              <a:t>where the documentation is!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AB1739-121E-40D3-8B83-147017B9872B}"/>
              </a:ext>
            </a:extLst>
          </p:cNvPr>
          <p:cNvSpPr/>
          <p:nvPr/>
        </p:nvSpPr>
        <p:spPr>
          <a:xfrm>
            <a:off x="294815" y="680228"/>
            <a:ext cx="6092825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>
                <a:solidFill>
                  <a:schemeClr val="accent3"/>
                </a:solidFill>
              </a:rPr>
              <a:t>Admins who are </a:t>
            </a:r>
            <a:r>
              <a:rPr lang="en-US" sz="2400" b="1" dirty="0">
                <a:solidFill>
                  <a:schemeClr val="accent3"/>
                </a:solidFill>
              </a:rPr>
              <a:t>very satisfied </a:t>
            </a:r>
            <a:r>
              <a:rPr lang="en-US" sz="2400" dirty="0">
                <a:solidFill>
                  <a:schemeClr val="accent3"/>
                </a:solidFill>
              </a:rPr>
              <a:t>with their vSphere documentation</a:t>
            </a:r>
          </a:p>
        </p:txBody>
      </p:sp>
    </p:spTree>
    <p:extLst>
      <p:ext uri="{BB962C8B-B14F-4D97-AF65-F5344CB8AC3E}">
        <p14:creationId xmlns:p14="http://schemas.microsoft.com/office/powerpoint/2010/main" val="1142266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225" y="824846"/>
            <a:ext cx="7774314" cy="669302"/>
          </a:xfrm>
        </p:spPr>
        <p:txBody>
          <a:bodyPr/>
          <a:lstStyle/>
          <a:p>
            <a:r>
              <a:rPr lang="en-US" dirty="0"/>
              <a:t> Stability is the VM admin goal!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38" y="2036190"/>
            <a:ext cx="8506281" cy="4095946"/>
          </a:xfrm>
        </p:spPr>
        <p:txBody>
          <a:bodyPr/>
          <a:lstStyle/>
          <a:p>
            <a:r>
              <a:rPr lang="en-US" sz="2400" dirty="0"/>
              <a:t>Core responsibility of VMware engineers is application availability!</a:t>
            </a:r>
          </a:p>
          <a:p>
            <a:r>
              <a:rPr lang="en-US" sz="2400" dirty="0"/>
              <a:t> </a:t>
            </a:r>
          </a:p>
          <a:p>
            <a:r>
              <a:rPr lang="en-US" sz="2400" dirty="0"/>
              <a:t>VMware software &amp; ecosystem allow tremendous flexibility and uptime, yet there is still:</a:t>
            </a:r>
          </a:p>
          <a:p>
            <a:pPr marL="502920" lvl="1" indent="-228600">
              <a:buFont typeface="Arial" panose="020B0604020202020204" pitchFamily="34" charset="0"/>
              <a:buChar char="–"/>
            </a:pPr>
            <a:r>
              <a:rPr lang="en-US" dirty="0">
                <a:solidFill>
                  <a:schemeClr val="tx1"/>
                </a:solidFill>
              </a:rPr>
              <a:t> Significant fire-fighting</a:t>
            </a:r>
          </a:p>
          <a:p>
            <a:pPr marL="502920" lvl="1" indent="-228600">
              <a:buFont typeface="Arial" panose="020B0604020202020204" pitchFamily="34" charset="0"/>
              <a:buChar char="–"/>
            </a:pPr>
            <a:r>
              <a:rPr lang="en-US" dirty="0">
                <a:solidFill>
                  <a:schemeClr val="tx1"/>
                </a:solidFill>
              </a:rPr>
              <a:t> Lack of confidence doing changes</a:t>
            </a:r>
          </a:p>
          <a:p>
            <a:pPr marL="502920" lvl="1" indent="-228600">
              <a:buFont typeface="Arial" panose="020B0604020202020204" pitchFamily="34" charset="0"/>
              <a:buChar char="–"/>
            </a:pPr>
            <a:r>
              <a:rPr lang="en-US" dirty="0">
                <a:solidFill>
                  <a:schemeClr val="tx1"/>
                </a:solidFill>
              </a:rPr>
              <a:t> Lack of consistent, repeatable processes</a:t>
            </a:r>
          </a:p>
          <a:p>
            <a:pPr marL="502920" lvl="1" indent="-228600">
              <a:buFont typeface="Arial" panose="020B0604020202020204" pitchFamily="34" charset="0"/>
              <a:buChar char="–"/>
            </a:pPr>
            <a:r>
              <a:rPr lang="en-US" dirty="0">
                <a:solidFill>
                  <a:schemeClr val="tx1"/>
                </a:solidFill>
              </a:rPr>
              <a:t> Avoidable downtime</a:t>
            </a:r>
          </a:p>
          <a:p>
            <a:pPr marL="502920" lvl="1" indent="-228600">
              <a:buFont typeface="Arial" panose="020B0604020202020204" pitchFamily="34" charset="0"/>
              <a:buChar char="–"/>
            </a:pPr>
            <a:r>
              <a:rPr lang="en-US" dirty="0">
                <a:solidFill>
                  <a:schemeClr val="tx1"/>
                </a:solidFill>
              </a:rPr>
              <a:t> Information hoarding</a:t>
            </a:r>
          </a:p>
          <a:p>
            <a:pPr marL="502920" lvl="1" indent="-228600">
              <a:buFont typeface="Arial" panose="020B0604020202020204" pitchFamily="34" charset="0"/>
              <a:buChar char="–"/>
            </a:pPr>
            <a:r>
              <a:rPr lang="en-US" dirty="0">
                <a:solidFill>
                  <a:schemeClr val="tx1"/>
                </a:solidFill>
              </a:rPr>
              <a:t> Overworked admins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357393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Make stability a primary focus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441" y="1523508"/>
            <a:ext cx="10969943" cy="4306614"/>
          </a:xfrm>
        </p:spPr>
        <p:txBody>
          <a:bodyPr/>
          <a:lstStyle/>
          <a:p>
            <a:r>
              <a:rPr lang="en-US" sz="2400" dirty="0"/>
              <a:t>Stability doesn’t happen by accident</a:t>
            </a:r>
          </a:p>
          <a:p>
            <a:r>
              <a:rPr lang="en-US" sz="2400" dirty="0"/>
              <a:t>Uptime “hero numbers” myth</a:t>
            </a:r>
          </a:p>
          <a:p>
            <a:r>
              <a:rPr lang="en-US" sz="2400" dirty="0"/>
              <a:t>Opportunity for leadership</a:t>
            </a:r>
          </a:p>
          <a:p>
            <a:r>
              <a:rPr lang="en-US" sz="2400" dirty="0">
                <a:solidFill>
                  <a:schemeClr val="accent1"/>
                </a:solidFill>
              </a:rPr>
              <a:t>The most important influencers are here</a:t>
            </a:r>
          </a:p>
          <a:p>
            <a:r>
              <a:rPr lang="en-US" sz="2400" dirty="0"/>
              <a:t>Dedicate time and resources to stability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294967295"/>
          </p:nvPr>
        </p:nvSpPr>
        <p:spPr>
          <a:xfrm>
            <a:off x="5105161" y="6464301"/>
            <a:ext cx="5180251" cy="14922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t>9</a:t>
            </a:fld>
            <a:endParaRPr lang="en-US"/>
          </a:p>
        </p:txBody>
      </p:sp>
      <p:pic>
        <p:nvPicPr>
          <p:cNvPr id="2050" name="Picture 2" descr="Devotion to Duty">
            <a:extLst>
              <a:ext uri="{FF2B5EF4-FFF2-40B4-BE49-F238E27FC236}">
                <a16:creationId xmlns:a16="http://schemas.microsoft.com/office/drawing/2014/main" id="{61DD964C-7DB2-437D-A797-116881B90C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5732" y="3797381"/>
            <a:ext cx="6076950" cy="2352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F1942EC-B66C-4A89-B5DC-3141EB9BB5C6}"/>
              </a:ext>
            </a:extLst>
          </p:cNvPr>
          <p:cNvSpPr/>
          <p:nvPr/>
        </p:nvSpPr>
        <p:spPr>
          <a:xfrm>
            <a:off x="7476595" y="6057384"/>
            <a:ext cx="23156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Lucida"/>
              </a:rPr>
              <a:t>https://xkcd.com/705/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0653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  <p:tag name="DATAFILEFULLNAME" val="D:\Jobs\Jack Morton\VMworld 2014\Template and Master Session\VMworld 2014 Master Session Report 081714 for Merge.xls"/>
  <p:tag name="DATAFOLDER" val="D:\Jobs\Jack Morton\VMworld 2014\Template and Master Session\"/>
  <p:tag name="DATAFILE" val="VMworld 2014 Master Session Report 081714 for Merge.xls"/>
  <p:tag name="WORKSHEETINDEX" val="0"/>
  <p:tag name="ROTATEDATA" val="NO"/>
  <p:tag name="OUTPUTFOLDER" val="D:\Jobs\Jack Morton\VMworld 2014\Titles\"/>
  <p:tag name="OUTPUTFILE" val="Titles Populated v01.pptx"/>
  <p:tag name="MERGEMODE" val="SLIDES"/>
  <p:tag name="SKIPFEEDBACK" val="NO"/>
  <p:tag name="TESTMODE" val="NO"/>
  <p:tag name="TESTSTARTRECORD" val="1"/>
  <p:tag name="TESTENDRECORD" val="0"/>
</p:tagLst>
</file>

<file path=ppt/theme/theme1.xml><?xml version="1.0" encoding="utf-8"?>
<a:theme xmlns:a="http://schemas.openxmlformats.org/drawingml/2006/main" name="VMworld 2016_white_16x9_corp colors">
  <a:themeElements>
    <a:clrScheme name="VMware brand colors 2015">
      <a:dk1>
        <a:srgbClr val="717074"/>
      </a:dk1>
      <a:lt1>
        <a:sysClr val="window" lastClr="FFFFFF"/>
      </a:lt1>
      <a:dk2>
        <a:srgbClr val="000000"/>
      </a:dk2>
      <a:lt2>
        <a:srgbClr val="C6C6C8"/>
      </a:lt2>
      <a:accent1>
        <a:srgbClr val="0095D3"/>
      </a:accent1>
      <a:accent2>
        <a:srgbClr val="89CBDF"/>
      </a:accent2>
      <a:accent3>
        <a:srgbClr val="006990"/>
      </a:accent3>
      <a:accent4>
        <a:srgbClr val="6DB33F"/>
      </a:accent4>
      <a:accent5>
        <a:srgbClr val="AADB1E"/>
      </a:accent5>
      <a:accent6>
        <a:srgbClr val="387C2C"/>
      </a:accent6>
      <a:hlink>
        <a:srgbClr val="0095D3"/>
      </a:hlink>
      <a:folHlink>
        <a:srgbClr val="89CBD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/>
      </a:spPr>
      <a:bodyPr rtlCol="0" anchor="ctr"/>
      <a:lstStyle>
        <a:defPPr algn="ctr">
          <a:defRPr dirty="0" smtClean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bg2"/>
          </a:solidFill>
          <a:miter lim="800000"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lnSpc>
            <a:spcPct val="90000"/>
          </a:lnSpc>
          <a:defRPr dirty="0" smtClean="0"/>
        </a:defPPr>
      </a:lstStyle>
    </a:txDef>
  </a:objectDefaults>
  <a:extraClrSchemeLst/>
  <a:custClrLst>
    <a:custClr name="PMS130">
      <a:srgbClr val="FDB813"/>
    </a:custClr>
    <a:custClr name="PMS144">
      <a:srgbClr val="F8981D"/>
    </a:custClr>
    <a:custClr name="PMS180">
      <a:srgbClr val="D9541E"/>
    </a:custClr>
    <a:custClr name="PMS1807">
      <a:srgbClr val="9E3039"/>
    </a:custClr>
    <a:custClr name="PMS195">
      <a:srgbClr val="820024"/>
    </a:custClr>
    <a:custClr name="PMS174">
      <a:srgbClr val="9A3B26"/>
    </a:custClr>
    <a:custClr name="PMS7519">
      <a:srgbClr val="574319"/>
    </a:custClr>
    <a:custClr name="PMS654">
      <a:srgbClr val="003D79"/>
    </a:custClr>
  </a:custClr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VMware">
      <a:dk1>
        <a:srgbClr val="717074"/>
      </a:dk1>
      <a:lt1>
        <a:sysClr val="window" lastClr="FFFFFF"/>
      </a:lt1>
      <a:dk2>
        <a:srgbClr val="000000"/>
      </a:dk2>
      <a:lt2>
        <a:srgbClr val="C6C6C8"/>
      </a:lt2>
      <a:accent1>
        <a:srgbClr val="0095D3"/>
      </a:accent1>
      <a:accent2>
        <a:srgbClr val="89CBDF"/>
      </a:accent2>
      <a:accent3>
        <a:srgbClr val="006990"/>
      </a:accent3>
      <a:accent4>
        <a:srgbClr val="6DB33F"/>
      </a:accent4>
      <a:accent5>
        <a:srgbClr val="C2CD23"/>
      </a:accent5>
      <a:accent6>
        <a:srgbClr val="387C2C"/>
      </a:accent6>
      <a:hlink>
        <a:srgbClr val="0095D3"/>
      </a:hlink>
      <a:folHlink>
        <a:srgbClr val="89CBD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VMware">
      <a:dk1>
        <a:srgbClr val="717074"/>
      </a:dk1>
      <a:lt1>
        <a:sysClr val="window" lastClr="FFFFFF"/>
      </a:lt1>
      <a:dk2>
        <a:srgbClr val="000000"/>
      </a:dk2>
      <a:lt2>
        <a:srgbClr val="C6C6C8"/>
      </a:lt2>
      <a:accent1>
        <a:srgbClr val="0095D3"/>
      </a:accent1>
      <a:accent2>
        <a:srgbClr val="89CBDF"/>
      </a:accent2>
      <a:accent3>
        <a:srgbClr val="006990"/>
      </a:accent3>
      <a:accent4>
        <a:srgbClr val="6DB33F"/>
      </a:accent4>
      <a:accent5>
        <a:srgbClr val="C2CD23"/>
      </a:accent5>
      <a:accent6>
        <a:srgbClr val="387C2C"/>
      </a:accent6>
      <a:hlink>
        <a:srgbClr val="0095D3"/>
      </a:hlink>
      <a:folHlink>
        <a:srgbClr val="89CBD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1340</Words>
  <Application>Microsoft Office PowerPoint</Application>
  <PresentationFormat>Custom</PresentationFormat>
  <Paragraphs>239</Paragraphs>
  <Slides>30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Arial</vt:lpstr>
      <vt:lpstr>Calibri</vt:lpstr>
      <vt:lpstr>Lucida</vt:lpstr>
      <vt:lpstr>Wingdings</vt:lpstr>
      <vt:lpstr>VMworld 2016_white_16x9_corp colors</vt:lpstr>
      <vt:lpstr>Office Theme</vt:lpstr>
      <vt:lpstr>vDocumentation An update</vt:lpstr>
      <vt:lpstr>You can find this ppt in blogs.arielsanchezmora.com and your local VMUG forum</vt:lpstr>
      <vt:lpstr>A favor</vt:lpstr>
      <vt:lpstr>Agenda</vt:lpstr>
      <vt:lpstr>Achieve maximum vSphere stability with PowerCLI assisted documentation: from buildout to daily administration</vt:lpstr>
      <vt:lpstr>Presenter Introductions</vt:lpstr>
      <vt:lpstr>PowerPoint Presentation</vt:lpstr>
      <vt:lpstr> Stability is the VM admin goal!</vt:lpstr>
      <vt:lpstr>Make stability a primary focus</vt:lpstr>
      <vt:lpstr>Invest in good design and enterprise components</vt:lpstr>
      <vt:lpstr>People and processes are more important over time</vt:lpstr>
      <vt:lpstr>Stability is at risk when making changes - plan properly!</vt:lpstr>
      <vt:lpstr>Being prepared for outages</vt:lpstr>
      <vt:lpstr>Build collaborative teams</vt:lpstr>
      <vt:lpstr>Importance of Documentation</vt:lpstr>
      <vt:lpstr>Company IT documentation</vt:lpstr>
      <vt:lpstr>vSphere documentation</vt:lpstr>
      <vt:lpstr>Doesn’t Cloud change this?</vt:lpstr>
      <vt:lpstr>Can any of this be scripted?</vt:lpstr>
      <vt:lpstr>PowerCLI and the vCommunity</vt:lpstr>
      <vt:lpstr>4.1 PowerCLI</vt:lpstr>
      <vt:lpstr>4.2 vCommunity makes PowerCLI easy</vt:lpstr>
      <vt:lpstr>4.3 Presenting the vDocumentation scripts</vt:lpstr>
      <vt:lpstr>4.4 Design goals</vt:lpstr>
      <vt:lpstr>PowerPoint Presentation</vt:lpstr>
      <vt:lpstr>6.1 Hypervisor is the base for Cloud</vt:lpstr>
      <vt:lpstr>6.2 Documentation makes operations easier</vt:lpstr>
      <vt:lpstr>6.3 Our vision</vt:lpstr>
      <vt:lpstr>Some extra links</vt:lpstr>
      <vt:lpstr>Join VMware Code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1</cp:revision>
  <dcterms:modified xsi:type="dcterms:W3CDTF">2018-06-21T18:21:53Z</dcterms:modified>
</cp:coreProperties>
</file>